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ileron Heavy" panose="020B0604020202020204" charset="0"/>
      <p:regular r:id="rId19"/>
    </p:embeddedFont>
    <p:embeddedFont>
      <p:font typeface="Aileron Regular" panose="020B0604020202020204" charset="0"/>
      <p:regular r:id="rId20"/>
    </p:embeddedFont>
    <p:embeddedFont>
      <p:font typeface="Arial Black" panose="020B0A04020102020204" pitchFamily="34" charset="0"/>
      <p:bold r:id="rId21"/>
    </p:embeddedFont>
    <p:embeddedFont>
      <p:font typeface="Bree Serif" panose="020B0604020202020204" charset="0"/>
      <p:regular r:id="rId22"/>
    </p:embeddedFont>
    <p:embeddedFont>
      <p:font typeface="Cooper Hewitt Bold" panose="020B0604020202020204" charset="0"/>
      <p:regular r:id="rId23"/>
    </p:embeddedFont>
    <p:embeddedFont>
      <p:font typeface="Futura Bk BT" panose="020B0502020204020303" pitchFamily="34" charset="0"/>
      <p:regular r:id="rId24"/>
      <p:italic r:id="rId25"/>
    </p:embeddedFont>
    <p:embeddedFont>
      <p:font typeface="League Spartan" panose="020B0604020202020204" charset="0"/>
      <p:regular r:id="rId26"/>
    </p:embeddedFont>
    <p:embeddedFont>
      <p:font typeface="Montserrat Classic" panose="020B0604020202020204" charset="0"/>
      <p:regular r:id="rId27"/>
    </p:embeddedFont>
    <p:embeddedFont>
      <p:font typeface="Montserrat Classic Bold" panose="020B0604020202020204" charset="0"/>
      <p:regular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Montserrat Light Bold" panose="020B0604020202020204" charset="0"/>
      <p:regular r:id="rId31"/>
    </p:embeddedFont>
    <p:embeddedFont>
      <p:font typeface="Nourd" panose="020B0604020202020204" charset="0"/>
      <p:regular r:id="rId32"/>
    </p:embeddedFont>
    <p:embeddedFont>
      <p:font typeface="Nourd Bold" panose="020B0604020202020204" charset="0"/>
      <p:regular r:id="rId33"/>
    </p:embeddedFont>
    <p:embeddedFont>
      <p:font typeface="Open Sauce Bold" panose="020B0604020202020204" charset="0"/>
      <p:regular r:id="rId34"/>
    </p:embeddedFont>
    <p:embeddedFont>
      <p:font typeface="PT Sans" panose="020B0503020203020204" pitchFamily="34" charset="0"/>
      <p:regular r:id="rId35"/>
      <p:bold r:id="rId36"/>
      <p:italic r:id="rId37"/>
      <p:boldItalic r:id="rId38"/>
    </p:embeddedFont>
    <p:embeddedFont>
      <p:font typeface="PT Sans Bold" panose="020B0703020203020204" charset="0"/>
      <p:regular r:id="rId39"/>
    </p:embeddedFont>
    <p:embeddedFont>
      <p:font typeface="Shrikhand" panose="02000000000000000000" pitchFamily="2" charset="0"/>
      <p:regular r:id="rId40"/>
    </p:embeddedFont>
    <p:embeddedFont>
      <p:font typeface="Times New Roman Bold" panose="02020803070505020304" pitchFamily="18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hyperlink" Target="https://www.figma.com/design/LXos2tL990XhB3avltNII7/Travel-Day---Iful-Rahman?node-id=125-301&amp;node-type=canvas&amp;t=ManrVsjxDZSAC0ZJ-0" TargetMode="External"/><Relationship Id="rId4" Type="http://schemas.openxmlformats.org/officeDocument/2006/relationships/image" Target="../media/image53.png"/><Relationship Id="rId9" Type="http://schemas.openxmlformats.org/officeDocument/2006/relationships/hyperlink" Target="https://final-project-travel-day.vercel.ap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gma.com/design/LXos2tL990XhB3avltNII7/Travel-Day---Iful-Rahman?node-id=125-301&amp;node-type=canvas&amp;t=ManrVsjxDZSAC0ZJ-0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s://www.linkedin.com/in/muhammad-syaiful-rahman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38.svg"/><Relationship Id="rId12" Type="http://schemas.openxmlformats.org/officeDocument/2006/relationships/image" Target="../media/image6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9.png"/><Relationship Id="rId5" Type="http://schemas.openxmlformats.org/officeDocument/2006/relationships/image" Target="../media/image3.png"/><Relationship Id="rId10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62.png"/><Relationship Id="rId7" Type="http://schemas.openxmlformats.org/officeDocument/2006/relationships/image" Target="../media/image37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svg"/><Relationship Id="rId7" Type="http://schemas.openxmlformats.org/officeDocument/2006/relationships/image" Target="../media/image2.png"/><Relationship Id="rId12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8.svg"/><Relationship Id="rId10" Type="http://schemas.openxmlformats.org/officeDocument/2006/relationships/image" Target="../media/image15.sv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.png"/><Relationship Id="rId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5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01"/>
            <a:ext cx="18288000" cy="6969126"/>
            <a:chOff x="0" y="0"/>
            <a:chExt cx="4816593" cy="1835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35490"/>
            </a:xfrm>
            <a:custGeom>
              <a:avLst/>
              <a:gdLst/>
              <a:ahLst/>
              <a:cxnLst/>
              <a:rect l="l" t="t" r="r" b="b"/>
              <a:pathLst>
                <a:path w="4816592" h="1835490">
                  <a:moveTo>
                    <a:pt x="0" y="0"/>
                  </a:moveTo>
                  <a:lnTo>
                    <a:pt x="4816592" y="0"/>
                  </a:lnTo>
                  <a:lnTo>
                    <a:pt x="4816592" y="1835490"/>
                  </a:lnTo>
                  <a:lnTo>
                    <a:pt x="0" y="1835490"/>
                  </a:lnTo>
                  <a:close/>
                </a:path>
              </a:pathLst>
            </a:custGeom>
            <a:solidFill>
              <a:srgbClr val="F4F7F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1854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4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2801775"/>
            <a:ext cx="18469123" cy="7945252"/>
            <a:chOff x="0" y="0"/>
            <a:chExt cx="6340094" cy="2727452"/>
          </a:xfrm>
        </p:grpSpPr>
        <p:sp>
          <p:nvSpPr>
            <p:cNvPr id="6" name="Freeform 6"/>
            <p:cNvSpPr/>
            <p:nvPr/>
          </p:nvSpPr>
          <p:spPr>
            <a:xfrm>
              <a:off x="-11937" y="-127"/>
              <a:ext cx="6405754" cy="2810129"/>
            </a:xfrm>
            <a:custGeom>
              <a:avLst/>
              <a:gdLst/>
              <a:ahLst/>
              <a:cxnLst/>
              <a:rect l="l" t="t" r="r" b="b"/>
              <a:pathLst>
                <a:path w="6405754" h="2810129">
                  <a:moveTo>
                    <a:pt x="6344538" y="2579370"/>
                  </a:moveTo>
                  <a:cubicBezTo>
                    <a:pt x="6225031" y="2610739"/>
                    <a:pt x="6134988" y="2542032"/>
                    <a:pt x="6031483" y="2579370"/>
                  </a:cubicBezTo>
                  <a:cubicBezTo>
                    <a:pt x="5947917" y="2622296"/>
                    <a:pt x="5774181" y="2581783"/>
                    <a:pt x="5662675" y="2716657"/>
                  </a:cubicBezTo>
                  <a:cubicBezTo>
                    <a:pt x="5609589" y="2650998"/>
                    <a:pt x="5529706" y="2747137"/>
                    <a:pt x="5288279" y="2713736"/>
                  </a:cubicBezTo>
                  <a:cubicBezTo>
                    <a:pt x="5287390" y="2762504"/>
                    <a:pt x="5234050" y="2660269"/>
                    <a:pt x="5208142" y="2710688"/>
                  </a:cubicBezTo>
                  <a:cubicBezTo>
                    <a:pt x="5181091" y="2724785"/>
                    <a:pt x="5202173" y="2729611"/>
                    <a:pt x="5169407" y="2681097"/>
                  </a:cubicBezTo>
                  <a:cubicBezTo>
                    <a:pt x="5152008" y="2710307"/>
                    <a:pt x="5136514" y="2744724"/>
                    <a:pt x="5061203" y="2718054"/>
                  </a:cubicBezTo>
                  <a:cubicBezTo>
                    <a:pt x="4888991" y="2675255"/>
                    <a:pt x="5005069" y="2555748"/>
                    <a:pt x="4741417" y="2711958"/>
                  </a:cubicBezTo>
                  <a:cubicBezTo>
                    <a:pt x="4690363" y="2773934"/>
                    <a:pt x="4576698" y="2529332"/>
                    <a:pt x="4518151" y="2727706"/>
                  </a:cubicBezTo>
                  <a:cubicBezTo>
                    <a:pt x="4495926" y="2703703"/>
                    <a:pt x="4502276" y="2678176"/>
                    <a:pt x="4434712" y="2724404"/>
                  </a:cubicBezTo>
                  <a:cubicBezTo>
                    <a:pt x="4353051" y="2583688"/>
                    <a:pt x="4388992" y="2810129"/>
                    <a:pt x="4229735" y="2630678"/>
                  </a:cubicBezTo>
                  <a:cubicBezTo>
                    <a:pt x="4124325" y="2733167"/>
                    <a:pt x="4142231" y="2647188"/>
                    <a:pt x="3952494" y="2673985"/>
                  </a:cubicBezTo>
                  <a:cubicBezTo>
                    <a:pt x="3946398" y="2686939"/>
                    <a:pt x="3861562" y="2546985"/>
                    <a:pt x="3820414" y="2592324"/>
                  </a:cubicBezTo>
                  <a:cubicBezTo>
                    <a:pt x="3744849" y="2663444"/>
                    <a:pt x="3824478" y="2470658"/>
                    <a:pt x="3628517" y="2613660"/>
                  </a:cubicBezTo>
                  <a:cubicBezTo>
                    <a:pt x="3549396" y="2616581"/>
                    <a:pt x="3423793" y="2593467"/>
                    <a:pt x="3348228" y="2620899"/>
                  </a:cubicBezTo>
                  <a:cubicBezTo>
                    <a:pt x="3128137" y="2659380"/>
                    <a:pt x="2869184" y="2391029"/>
                    <a:pt x="2732913" y="2578862"/>
                  </a:cubicBezTo>
                  <a:cubicBezTo>
                    <a:pt x="2596388" y="2573147"/>
                    <a:pt x="2733548" y="2490851"/>
                    <a:pt x="2620391" y="2569845"/>
                  </a:cubicBezTo>
                  <a:cubicBezTo>
                    <a:pt x="2540127" y="2564257"/>
                    <a:pt x="2430145" y="2507615"/>
                    <a:pt x="2260600" y="2601214"/>
                  </a:cubicBezTo>
                  <a:cubicBezTo>
                    <a:pt x="2163826" y="2507869"/>
                    <a:pt x="1953387" y="2629281"/>
                    <a:pt x="1780921" y="2674366"/>
                  </a:cubicBezTo>
                  <a:cubicBezTo>
                    <a:pt x="1655572" y="2620645"/>
                    <a:pt x="1732153" y="2585085"/>
                    <a:pt x="1527937" y="2577719"/>
                  </a:cubicBezTo>
                  <a:cubicBezTo>
                    <a:pt x="1522730" y="2618486"/>
                    <a:pt x="1401064" y="2431542"/>
                    <a:pt x="1242822" y="2514219"/>
                  </a:cubicBezTo>
                  <a:cubicBezTo>
                    <a:pt x="1157097" y="2447417"/>
                    <a:pt x="1153922" y="2426970"/>
                    <a:pt x="1015238" y="2392426"/>
                  </a:cubicBezTo>
                  <a:cubicBezTo>
                    <a:pt x="1003681" y="2341118"/>
                    <a:pt x="926084" y="2455545"/>
                    <a:pt x="812673" y="2341880"/>
                  </a:cubicBezTo>
                  <a:cubicBezTo>
                    <a:pt x="823849" y="2369820"/>
                    <a:pt x="647573" y="2384171"/>
                    <a:pt x="500380" y="2378456"/>
                  </a:cubicBezTo>
                  <a:cubicBezTo>
                    <a:pt x="450342" y="2418461"/>
                    <a:pt x="318897" y="2407412"/>
                    <a:pt x="286639" y="2297303"/>
                  </a:cubicBezTo>
                  <a:cubicBezTo>
                    <a:pt x="296164" y="2252853"/>
                    <a:pt x="55753" y="2355596"/>
                    <a:pt x="15748" y="2150237"/>
                  </a:cubicBezTo>
                  <a:cubicBezTo>
                    <a:pt x="21590" y="1811147"/>
                    <a:pt x="0" y="1459103"/>
                    <a:pt x="21971" y="1133348"/>
                  </a:cubicBezTo>
                  <a:cubicBezTo>
                    <a:pt x="10414" y="1100455"/>
                    <a:pt x="41148" y="1118235"/>
                    <a:pt x="160274" y="1068197"/>
                  </a:cubicBezTo>
                  <a:cubicBezTo>
                    <a:pt x="154432" y="1068832"/>
                    <a:pt x="231521" y="1060323"/>
                    <a:pt x="299466" y="963676"/>
                  </a:cubicBezTo>
                  <a:cubicBezTo>
                    <a:pt x="393446" y="954786"/>
                    <a:pt x="517271" y="920496"/>
                    <a:pt x="601345" y="876808"/>
                  </a:cubicBezTo>
                  <a:cubicBezTo>
                    <a:pt x="798195" y="804291"/>
                    <a:pt x="1148334" y="861187"/>
                    <a:pt x="1703959" y="757936"/>
                  </a:cubicBezTo>
                  <a:cubicBezTo>
                    <a:pt x="1813052" y="727964"/>
                    <a:pt x="1983486" y="698119"/>
                    <a:pt x="2136267" y="653923"/>
                  </a:cubicBezTo>
                  <a:cubicBezTo>
                    <a:pt x="2183511" y="682625"/>
                    <a:pt x="2232533" y="484505"/>
                    <a:pt x="2451481" y="549148"/>
                  </a:cubicBezTo>
                  <a:cubicBezTo>
                    <a:pt x="2574925" y="459486"/>
                    <a:pt x="2834386" y="428244"/>
                    <a:pt x="2954782" y="370078"/>
                  </a:cubicBezTo>
                  <a:cubicBezTo>
                    <a:pt x="3069971" y="428371"/>
                    <a:pt x="3234690" y="359791"/>
                    <a:pt x="3365246" y="358521"/>
                  </a:cubicBezTo>
                  <a:cubicBezTo>
                    <a:pt x="3593084" y="353568"/>
                    <a:pt x="3280283" y="279781"/>
                    <a:pt x="3941191" y="246634"/>
                  </a:cubicBezTo>
                  <a:cubicBezTo>
                    <a:pt x="4057015" y="296799"/>
                    <a:pt x="4163822" y="290068"/>
                    <a:pt x="4347464" y="251460"/>
                  </a:cubicBezTo>
                  <a:cubicBezTo>
                    <a:pt x="4490593" y="280035"/>
                    <a:pt x="4547108" y="297434"/>
                    <a:pt x="4663440" y="260604"/>
                  </a:cubicBezTo>
                  <a:cubicBezTo>
                    <a:pt x="4872990" y="206375"/>
                    <a:pt x="5081270" y="124968"/>
                    <a:pt x="5417312" y="38989"/>
                  </a:cubicBezTo>
                  <a:cubicBezTo>
                    <a:pt x="5440680" y="11176"/>
                    <a:pt x="5415661" y="57404"/>
                    <a:pt x="5664709" y="40259"/>
                  </a:cubicBezTo>
                  <a:cubicBezTo>
                    <a:pt x="5680584" y="41783"/>
                    <a:pt x="5709159" y="123444"/>
                    <a:pt x="5803647" y="65024"/>
                  </a:cubicBezTo>
                  <a:cubicBezTo>
                    <a:pt x="5848732" y="93726"/>
                    <a:pt x="6070093" y="63373"/>
                    <a:pt x="6161279" y="0"/>
                  </a:cubicBezTo>
                  <a:cubicBezTo>
                    <a:pt x="6182742" y="2413"/>
                    <a:pt x="6292978" y="50419"/>
                    <a:pt x="6313425" y="7874"/>
                  </a:cubicBezTo>
                  <a:cubicBezTo>
                    <a:pt x="6405754" y="480187"/>
                    <a:pt x="6289676" y="967359"/>
                    <a:pt x="6351906" y="1457198"/>
                  </a:cubicBezTo>
                  <a:cubicBezTo>
                    <a:pt x="6322440" y="1836928"/>
                    <a:pt x="6344284" y="2161159"/>
                    <a:pt x="6344538" y="2579370"/>
                  </a:cubicBezTo>
                  <a:close/>
                </a:path>
              </a:pathLst>
            </a:custGeom>
            <a:blipFill>
              <a:blip r:embed="rId2"/>
              <a:stretch>
                <a:fillRect t="-27428" b="-2742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617684" y="466304"/>
            <a:ext cx="2682724" cy="1465263"/>
          </a:xfrm>
          <a:custGeom>
            <a:avLst/>
            <a:gdLst/>
            <a:ahLst/>
            <a:cxnLst/>
            <a:rect l="l" t="t" r="r" b="b"/>
            <a:pathLst>
              <a:path w="2682724" h="1465263">
                <a:moveTo>
                  <a:pt x="0" y="0"/>
                </a:moveTo>
                <a:lnTo>
                  <a:pt x="2682724" y="0"/>
                </a:lnTo>
                <a:lnTo>
                  <a:pt x="2682724" y="1465262"/>
                </a:lnTo>
                <a:lnTo>
                  <a:pt x="0" y="146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6859579" y="608940"/>
            <a:ext cx="799443" cy="1179989"/>
          </a:xfrm>
          <a:custGeom>
            <a:avLst/>
            <a:gdLst/>
            <a:ahLst/>
            <a:cxnLst/>
            <a:rect l="l" t="t" r="r" b="b"/>
            <a:pathLst>
              <a:path w="799443" h="1179989">
                <a:moveTo>
                  <a:pt x="0" y="0"/>
                </a:moveTo>
                <a:lnTo>
                  <a:pt x="799442" y="0"/>
                </a:lnTo>
                <a:lnTo>
                  <a:pt x="799442" y="1179990"/>
                </a:lnTo>
                <a:lnTo>
                  <a:pt x="0" y="1179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786255" y="2630325"/>
            <a:ext cx="6096874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EXPLORE YOUR HOLIDAY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6255" y="3337079"/>
            <a:ext cx="6096874" cy="75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>
                <a:solidFill>
                  <a:srgbClr val="2954C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Spend Your Holiday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83129" y="914773"/>
            <a:ext cx="452174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5100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Final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1969" y="0"/>
            <a:ext cx="5167952" cy="10287000"/>
          </a:xfrm>
          <a:custGeom>
            <a:avLst/>
            <a:gdLst/>
            <a:ahLst/>
            <a:cxnLst/>
            <a:rect l="l" t="t" r="r" b="b"/>
            <a:pathLst>
              <a:path w="5167952" h="10287000">
                <a:moveTo>
                  <a:pt x="0" y="0"/>
                </a:moveTo>
                <a:lnTo>
                  <a:pt x="5167952" y="0"/>
                </a:lnTo>
                <a:lnTo>
                  <a:pt x="51679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36305" r="-69670" b="-2412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5162727" y="5010242"/>
            <a:ext cx="10287000" cy="397841"/>
            <a:chOff x="0" y="0"/>
            <a:chExt cx="8995623" cy="347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95623" cy="347898"/>
            </a:xfrm>
            <a:custGeom>
              <a:avLst/>
              <a:gdLst/>
              <a:ahLst/>
              <a:cxnLst/>
              <a:rect l="l" t="t" r="r" b="b"/>
              <a:pathLst>
                <a:path w="8995623" h="347898">
                  <a:moveTo>
                    <a:pt x="203200" y="0"/>
                  </a:moveTo>
                  <a:lnTo>
                    <a:pt x="8792423" y="0"/>
                  </a:lnTo>
                  <a:lnTo>
                    <a:pt x="8995623" y="347898"/>
                  </a:lnTo>
                  <a:lnTo>
                    <a:pt x="0" y="3478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8741623" cy="38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9917500" y="5010242"/>
            <a:ext cx="10287000" cy="397841"/>
            <a:chOff x="0" y="0"/>
            <a:chExt cx="8995623" cy="34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95623" cy="347898"/>
            </a:xfrm>
            <a:custGeom>
              <a:avLst/>
              <a:gdLst/>
              <a:ahLst/>
              <a:cxnLst/>
              <a:rect l="l" t="t" r="r" b="b"/>
              <a:pathLst>
                <a:path w="8995623" h="347898">
                  <a:moveTo>
                    <a:pt x="203200" y="0"/>
                  </a:moveTo>
                  <a:lnTo>
                    <a:pt x="8792423" y="0"/>
                  </a:lnTo>
                  <a:lnTo>
                    <a:pt x="8995623" y="347898"/>
                  </a:lnTo>
                  <a:lnTo>
                    <a:pt x="0" y="3478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8741623" cy="38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408608" y="270812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7462528" y="416073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8"/>
                </a:lnTo>
                <a:lnTo>
                  <a:pt x="0" y="758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5400000">
            <a:off x="5385450" y="4215788"/>
            <a:ext cx="12226141" cy="1986748"/>
          </a:xfrm>
          <a:custGeom>
            <a:avLst/>
            <a:gdLst/>
            <a:ahLst/>
            <a:cxnLst/>
            <a:rect l="l" t="t" r="r" b="b"/>
            <a:pathLst>
              <a:path w="12226141" h="1986748">
                <a:moveTo>
                  <a:pt x="0" y="0"/>
                </a:moveTo>
                <a:lnTo>
                  <a:pt x="12226142" y="0"/>
                </a:lnTo>
                <a:lnTo>
                  <a:pt x="12226142" y="1986748"/>
                </a:lnTo>
                <a:lnTo>
                  <a:pt x="0" y="1986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5400000">
            <a:off x="8461847" y="4313637"/>
            <a:ext cx="11021852" cy="1791051"/>
          </a:xfrm>
          <a:custGeom>
            <a:avLst/>
            <a:gdLst/>
            <a:ahLst/>
            <a:cxnLst/>
            <a:rect l="l" t="t" r="r" b="b"/>
            <a:pathLst>
              <a:path w="11021852" h="1791051">
                <a:moveTo>
                  <a:pt x="0" y="0"/>
                </a:moveTo>
                <a:lnTo>
                  <a:pt x="11021853" y="0"/>
                </a:lnTo>
                <a:lnTo>
                  <a:pt x="11021853" y="1791051"/>
                </a:lnTo>
                <a:lnTo>
                  <a:pt x="0" y="1791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66207" y="8106563"/>
            <a:ext cx="4332879" cy="2025621"/>
          </a:xfrm>
          <a:custGeom>
            <a:avLst/>
            <a:gdLst/>
            <a:ahLst/>
            <a:cxnLst/>
            <a:rect l="l" t="t" r="r" b="b"/>
            <a:pathLst>
              <a:path w="4332879" h="2025621">
                <a:moveTo>
                  <a:pt x="0" y="0"/>
                </a:moveTo>
                <a:lnTo>
                  <a:pt x="4332879" y="0"/>
                </a:lnTo>
                <a:lnTo>
                  <a:pt x="4332879" y="2025621"/>
                </a:lnTo>
                <a:lnTo>
                  <a:pt x="0" y="2025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893616" y="2454609"/>
            <a:ext cx="611271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60">
                <a:solidFill>
                  <a:srgbClr val="2C354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MEMBUAT RESPONSIVE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1007" y="4075687"/>
            <a:ext cx="5750687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60">
                <a:solidFill>
                  <a:srgbClr val="2C354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TIDAK BERUBAH SECARA REAL TIME PADA CRUD DI MENU DASHBOARD ADMIN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8252" y="888113"/>
            <a:ext cx="5883442" cy="61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Lainnya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9"/>
          <p:cNvSpPr/>
          <p:nvPr/>
        </p:nvSpPr>
        <p:spPr>
          <a:xfrm rot="5826478">
            <a:off x="-7806026" y="1053071"/>
            <a:ext cx="14236019" cy="7411593"/>
          </a:xfrm>
          <a:custGeom>
            <a:avLst/>
            <a:gdLst/>
            <a:ahLst/>
            <a:cxnLst/>
            <a:rect l="l" t="t" r="r" b="b"/>
            <a:pathLst>
              <a:path w="14236019" h="7411593">
                <a:moveTo>
                  <a:pt x="0" y="0"/>
                </a:moveTo>
                <a:lnTo>
                  <a:pt x="14236019" y="0"/>
                </a:lnTo>
                <a:lnTo>
                  <a:pt x="14236019" y="7411592"/>
                </a:lnTo>
                <a:lnTo>
                  <a:pt x="0" y="741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0" name="Group 60"/>
          <p:cNvGrpSpPr/>
          <p:nvPr/>
        </p:nvGrpSpPr>
        <p:grpSpPr>
          <a:xfrm>
            <a:off x="-11341005" y="-2645499"/>
            <a:ext cx="13623274" cy="13623220"/>
            <a:chOff x="0" y="0"/>
            <a:chExt cx="6350000" cy="634997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367" b="-4972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882B7C71-68D4-7A5F-866D-4B347C3AC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0"/>
            <a:ext cx="14746454" cy="994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3409" y="1696821"/>
            <a:ext cx="3832242" cy="7761504"/>
          </a:xfrm>
          <a:custGeom>
            <a:avLst/>
            <a:gdLst/>
            <a:ahLst/>
            <a:cxnLst/>
            <a:rect l="l" t="t" r="r" b="b"/>
            <a:pathLst>
              <a:path w="3832242" h="7761504">
                <a:moveTo>
                  <a:pt x="0" y="0"/>
                </a:moveTo>
                <a:lnTo>
                  <a:pt x="3832242" y="0"/>
                </a:lnTo>
                <a:lnTo>
                  <a:pt x="3832242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983921" y="1826354"/>
            <a:ext cx="3751219" cy="7502438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b="-11911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Freeform 6"/>
          <p:cNvSpPr/>
          <p:nvPr/>
        </p:nvSpPr>
        <p:spPr>
          <a:xfrm>
            <a:off x="12042476" y="1696821"/>
            <a:ext cx="3832242" cy="7761504"/>
          </a:xfrm>
          <a:custGeom>
            <a:avLst/>
            <a:gdLst/>
            <a:ahLst/>
            <a:cxnLst/>
            <a:rect l="l" t="t" r="r" b="b"/>
            <a:pathLst>
              <a:path w="3832242" h="7761504">
                <a:moveTo>
                  <a:pt x="0" y="0"/>
                </a:moveTo>
                <a:lnTo>
                  <a:pt x="3832243" y="0"/>
                </a:lnTo>
                <a:lnTo>
                  <a:pt x="3832243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082988" y="1826354"/>
            <a:ext cx="3751219" cy="7502438"/>
            <a:chOff x="0" y="0"/>
            <a:chExt cx="317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b="-20845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848232" y="1696821"/>
            <a:ext cx="3832242" cy="7761504"/>
          </a:xfrm>
          <a:custGeom>
            <a:avLst/>
            <a:gdLst/>
            <a:ahLst/>
            <a:cxnLst/>
            <a:rect l="l" t="t" r="r" b="b"/>
            <a:pathLst>
              <a:path w="3832242" h="7761504">
                <a:moveTo>
                  <a:pt x="0" y="0"/>
                </a:moveTo>
                <a:lnTo>
                  <a:pt x="3832242" y="0"/>
                </a:lnTo>
                <a:lnTo>
                  <a:pt x="3832242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888744" y="1826354"/>
            <a:ext cx="3751219" cy="7502438"/>
            <a:chOff x="0" y="0"/>
            <a:chExt cx="317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b="-4676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317225" y="742173"/>
            <a:ext cx="3653549" cy="61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Mobile View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165906" y="363420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7219826" y="508682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7"/>
                </a:lnTo>
                <a:lnTo>
                  <a:pt x="0" y="758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6498" y="1550919"/>
            <a:ext cx="7468170" cy="4283652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b="-7855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459679" y="1627694"/>
            <a:ext cx="7468170" cy="4283652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4327" b="-432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39731" y="4909892"/>
            <a:ext cx="7468170" cy="4283652"/>
            <a:chOff x="0" y="0"/>
            <a:chExt cx="7981950" cy="4578350"/>
          </a:xfrm>
        </p:grpSpPr>
        <p:sp>
          <p:nvSpPr>
            <p:cNvPr id="15" name="Freeform 1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b="-1045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165906" y="363420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7219826" y="508682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7"/>
                </a:lnTo>
                <a:lnTo>
                  <a:pt x="0" y="758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-177978" y="300501"/>
            <a:ext cx="2413355" cy="2105652"/>
          </a:xfrm>
          <a:custGeom>
            <a:avLst/>
            <a:gdLst/>
            <a:ahLst/>
            <a:cxnLst/>
            <a:rect l="l" t="t" r="r" b="b"/>
            <a:pathLst>
              <a:path w="2413355" h="2105652">
                <a:moveTo>
                  <a:pt x="0" y="0"/>
                </a:moveTo>
                <a:lnTo>
                  <a:pt x="2413356" y="0"/>
                </a:lnTo>
                <a:lnTo>
                  <a:pt x="2413356" y="2105653"/>
                </a:lnTo>
                <a:lnTo>
                  <a:pt x="0" y="2105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TextBox 23"/>
          <p:cNvSpPr txBox="1"/>
          <p:nvPr/>
        </p:nvSpPr>
        <p:spPr>
          <a:xfrm>
            <a:off x="7317225" y="742173"/>
            <a:ext cx="4200734" cy="61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Desktop View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BC2C5FB9-B6AD-84A9-B9AC-A409B618397E}"/>
              </a:ext>
            </a:extLst>
          </p:cNvPr>
          <p:cNvSpPr txBox="1"/>
          <p:nvPr/>
        </p:nvSpPr>
        <p:spPr>
          <a:xfrm>
            <a:off x="9822324" y="6641766"/>
            <a:ext cx="5750687" cy="51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60" dirty="0">
                <a:solidFill>
                  <a:srgbClr val="2C354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Live Preview (Deploy) :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9395AF14-410F-3A62-4EB7-15697EDCAA22}"/>
              </a:ext>
            </a:extLst>
          </p:cNvPr>
          <p:cNvSpPr txBox="1"/>
          <p:nvPr/>
        </p:nvSpPr>
        <p:spPr>
          <a:xfrm>
            <a:off x="10684845" y="7353300"/>
            <a:ext cx="600765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b="1" u="sng" dirty="0">
                <a:solidFill>
                  <a:srgbClr val="0A396D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9" tooltip="https://www.figma.com/design/LXos2tL990XhB3avltNII7/Travel-Day---Iful-Rahman?node-id=125-301&amp;node-type=canvas&amp;t=ManrVsjxDZSAC0ZJ-0"/>
              </a:rPr>
              <a:t>https://final-project-travel-day.vercel.app/</a:t>
            </a:r>
            <a:endParaRPr lang="en-US" sz="2799" b="1" u="sng" dirty="0">
              <a:solidFill>
                <a:srgbClr val="0A396D"/>
              </a:solidFill>
              <a:latin typeface="Times New Roman Bold"/>
              <a:ea typeface="Times New Roman Bold"/>
              <a:cs typeface="Times New Roman Bold"/>
              <a:sym typeface="Times New Roman Bold"/>
              <a:hlinkClick r:id="rId10" tooltip="https://www.figma.com/design/LXos2tL990XhB3avltNII7/Travel-Day---Iful-Rahman?node-id=125-301&amp;node-type=canvas&amp;t=ManrVsjxDZSAC0ZJ-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82226" y="1696821"/>
            <a:ext cx="3832242" cy="7761504"/>
          </a:xfrm>
          <a:custGeom>
            <a:avLst/>
            <a:gdLst/>
            <a:ahLst/>
            <a:cxnLst/>
            <a:rect l="l" t="t" r="r" b="b"/>
            <a:pathLst>
              <a:path w="3832242" h="7761504">
                <a:moveTo>
                  <a:pt x="0" y="0"/>
                </a:moveTo>
                <a:lnTo>
                  <a:pt x="3832243" y="0"/>
                </a:lnTo>
                <a:lnTo>
                  <a:pt x="3832243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522738" y="1826354"/>
            <a:ext cx="3751219" cy="7502438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b="-11911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17225" y="742173"/>
            <a:ext cx="5183791" cy="61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UI Design (Figma)</a:t>
            </a:r>
          </a:p>
        </p:txBody>
      </p:sp>
      <p:sp>
        <p:nvSpPr>
          <p:cNvPr id="7" name="Freeform 7"/>
          <p:cNvSpPr/>
          <p:nvPr/>
        </p:nvSpPr>
        <p:spPr>
          <a:xfrm>
            <a:off x="15165906" y="363420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7219826" y="508682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7"/>
                </a:lnTo>
                <a:lnTo>
                  <a:pt x="0" y="758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10102" y="1696821"/>
            <a:ext cx="7468170" cy="4283652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b="-7855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91360" y="5045140"/>
            <a:ext cx="7468170" cy="4283652"/>
            <a:chOff x="0" y="0"/>
            <a:chExt cx="7981950" cy="4578350"/>
          </a:xfrm>
        </p:grpSpPr>
        <p:sp>
          <p:nvSpPr>
            <p:cNvPr id="16" name="Freeform 1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b="-1045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726104" y="3238572"/>
            <a:ext cx="575068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60" dirty="0">
                <a:solidFill>
                  <a:srgbClr val="2C354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CLICK LINK TO DETAIL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37293" y="4270426"/>
            <a:ext cx="4269840" cy="2782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b="1" u="sng" dirty="0">
                <a:solidFill>
                  <a:srgbClr val="0A396D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8" tooltip="https://www.figma.com/design/LXos2tL990XhB3avltNII7/Travel-Day---Iful-Rahman?node-id=125-301&amp;node-type=canvas&amp;t=ManrVsjxDZSAC0ZJ-0"/>
              </a:rPr>
              <a:t>https://www.figma.com/design/LXos2tL990XhB3avltNII7/Travel-Day---Iful-Rahman?node-id=125-301&amp;node-type=canvas&amp;t=ManrVsjxDZSAC0ZJ-0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0404" y="3542290"/>
            <a:ext cx="10152573" cy="501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Dengan antarmuka yang intuitif, pengguna dapat dengan mudah menjelajahi berbagai referensi destinasi yang sesuai dengan preferensi mereka.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2D262A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Platform ini diharapkan menjadi solusi inovatif di industri pariwisata yang terus berkembang. Desain antarmuka yang dibuat menggunakan Figma memastikan tampilan yang menarik dan user friendly.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2D262A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Dengan mengadopsi teknologi terkini, Travel Day diharapkan dapat beroperasi dengan lancar, memenuhi kebutuhan pengguna secara optimal.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34899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Travel Day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608" y="270812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7462528" y="416073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8"/>
                </a:lnTo>
                <a:lnTo>
                  <a:pt x="0" y="75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5264" y="5043258"/>
            <a:ext cx="4962736" cy="2846565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b="-7855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338727" y="3005646"/>
            <a:ext cx="2327690" cy="4714310"/>
          </a:xfrm>
          <a:custGeom>
            <a:avLst/>
            <a:gdLst/>
            <a:ahLst/>
            <a:cxnLst/>
            <a:rect l="l" t="t" r="r" b="b"/>
            <a:pathLst>
              <a:path w="2327690" h="4714310">
                <a:moveTo>
                  <a:pt x="0" y="0"/>
                </a:moveTo>
                <a:lnTo>
                  <a:pt x="2327690" y="0"/>
                </a:lnTo>
                <a:lnTo>
                  <a:pt x="2327690" y="4714309"/>
                </a:lnTo>
                <a:lnTo>
                  <a:pt x="0" y="4714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363334" y="3084323"/>
            <a:ext cx="2278477" cy="4556954"/>
            <a:chOff x="0" y="0"/>
            <a:chExt cx="317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b="-11911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184796" y="2389030"/>
            <a:ext cx="5183791" cy="61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41669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917" r="-3991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83558" y="984829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2954CD">
                  <a:alpha val="5882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075666" y="5569775"/>
            <a:ext cx="2706695" cy="269612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60961" t="-120839" r="-67162" b="-8304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A396D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08608" y="270812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7462528" y="416073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8"/>
                </a:lnTo>
                <a:lnTo>
                  <a:pt x="0" y="758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rot="-1305788">
            <a:off x="14217460" y="7418622"/>
            <a:ext cx="4303059" cy="4114800"/>
          </a:xfrm>
          <a:custGeom>
            <a:avLst/>
            <a:gdLst/>
            <a:ahLst/>
            <a:cxnLst/>
            <a:rect l="l" t="t" r="r" b="b"/>
            <a:pathLst>
              <a:path w="4303059" h="4114800">
                <a:moveTo>
                  <a:pt x="0" y="0"/>
                </a:moveTo>
                <a:lnTo>
                  <a:pt x="4303058" y="0"/>
                </a:lnTo>
                <a:lnTo>
                  <a:pt x="430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0103970" y="7300627"/>
            <a:ext cx="461011" cy="461011"/>
          </a:xfrm>
          <a:custGeom>
            <a:avLst/>
            <a:gdLst/>
            <a:ahLst/>
            <a:cxnLst/>
            <a:rect l="l" t="t" r="r" b="b"/>
            <a:pathLst>
              <a:path w="461011" h="461011">
                <a:moveTo>
                  <a:pt x="0" y="0"/>
                </a:moveTo>
                <a:lnTo>
                  <a:pt x="461011" y="0"/>
                </a:lnTo>
                <a:lnTo>
                  <a:pt x="461011" y="461010"/>
                </a:lnTo>
                <a:lnTo>
                  <a:pt x="0" y="461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0118168" y="8098616"/>
            <a:ext cx="452528" cy="452528"/>
          </a:xfrm>
          <a:custGeom>
            <a:avLst/>
            <a:gdLst/>
            <a:ahLst/>
            <a:cxnLst/>
            <a:rect l="l" t="t" r="r" b="b"/>
            <a:pathLst>
              <a:path w="452528" h="452528">
                <a:moveTo>
                  <a:pt x="0" y="0"/>
                </a:moveTo>
                <a:lnTo>
                  <a:pt x="452528" y="0"/>
                </a:lnTo>
                <a:lnTo>
                  <a:pt x="452528" y="452528"/>
                </a:lnTo>
                <a:lnTo>
                  <a:pt x="0" y="452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10068064" y="6430825"/>
            <a:ext cx="532823" cy="532823"/>
          </a:xfrm>
          <a:custGeom>
            <a:avLst/>
            <a:gdLst/>
            <a:ahLst/>
            <a:cxnLst/>
            <a:rect l="l" t="t" r="r" b="b"/>
            <a:pathLst>
              <a:path w="532823" h="532823">
                <a:moveTo>
                  <a:pt x="0" y="0"/>
                </a:moveTo>
                <a:lnTo>
                  <a:pt x="532823" y="0"/>
                </a:lnTo>
                <a:lnTo>
                  <a:pt x="532823" y="532823"/>
                </a:lnTo>
                <a:lnTo>
                  <a:pt x="0" y="532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TextBox 19"/>
          <p:cNvSpPr txBox="1"/>
          <p:nvPr/>
        </p:nvSpPr>
        <p:spPr>
          <a:xfrm>
            <a:off x="10109685" y="5829534"/>
            <a:ext cx="4689543" cy="4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b="1" spc="-48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Muhammad Syaiful Rahman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89771" y="6448259"/>
            <a:ext cx="4542403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syaifulmuhammad02@gmail.com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08617" y="1927683"/>
            <a:ext cx="5497098" cy="238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9"/>
              </a:lnSpc>
            </a:pPr>
            <a:r>
              <a:rPr lang="en-US" sz="5699">
                <a:solidFill>
                  <a:srgbClr val="0A396D"/>
                </a:solidFill>
                <a:latin typeface="Shrikhand"/>
                <a:ea typeface="Shrikhand"/>
                <a:cs typeface="Shrikhand"/>
                <a:sym typeface="Shrikhand"/>
              </a:rPr>
              <a:t>Thank you for your attention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81288" y="7079127"/>
            <a:ext cx="4542403" cy="70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 u="sng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13" tooltip="https://www.linkedin.com/in/muhammad-syaiful-rahman/"/>
              </a:rPr>
              <a:t>https://www.linkedin.com/in/muhammad-syaiful-rahman/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81288" y="8138986"/>
            <a:ext cx="1673169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iful_rahman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97488" y="0"/>
            <a:ext cx="10090512" cy="10287000"/>
            <a:chOff x="0" y="0"/>
            <a:chExt cx="1345401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844" r="9844"/>
            <a:stretch>
              <a:fillRect/>
            </a:stretch>
          </p:blipFill>
          <p:spPr>
            <a:xfrm>
              <a:off x="0" y="0"/>
              <a:ext cx="13454016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1602457" y="2729999"/>
            <a:ext cx="11064760" cy="4827001"/>
          </a:xfrm>
          <a:custGeom>
            <a:avLst/>
            <a:gdLst/>
            <a:ahLst/>
            <a:cxnLst/>
            <a:rect l="l" t="t" r="r" b="b"/>
            <a:pathLst>
              <a:path w="11064760" h="4827001">
                <a:moveTo>
                  <a:pt x="0" y="0"/>
                </a:moveTo>
                <a:lnTo>
                  <a:pt x="11064760" y="0"/>
                </a:lnTo>
                <a:lnTo>
                  <a:pt x="11064760" y="4827002"/>
                </a:lnTo>
                <a:lnTo>
                  <a:pt x="0" y="482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2405783" y="3485639"/>
            <a:ext cx="4631108" cy="189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63"/>
              </a:lnSpc>
            </a:pPr>
            <a:r>
              <a:rPr lang="en-US" sz="11116">
                <a:solidFill>
                  <a:srgbClr val="2954C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</a:t>
            </a:r>
          </a:p>
        </p:txBody>
      </p:sp>
      <p:sp>
        <p:nvSpPr>
          <p:cNvPr id="6" name="Freeform 6"/>
          <p:cNvSpPr/>
          <p:nvPr/>
        </p:nvSpPr>
        <p:spPr>
          <a:xfrm>
            <a:off x="572117" y="504154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2"/>
                </a:lnTo>
                <a:lnTo>
                  <a:pt x="0" y="104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2626037" y="649416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8"/>
                </a:lnTo>
                <a:lnTo>
                  <a:pt x="0" y="758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1305788">
            <a:off x="988437" y="7200900"/>
            <a:ext cx="4303059" cy="4114800"/>
          </a:xfrm>
          <a:custGeom>
            <a:avLst/>
            <a:gdLst/>
            <a:ahLst/>
            <a:cxnLst/>
            <a:rect l="l" t="t" r="r" b="b"/>
            <a:pathLst>
              <a:path w="4303059" h="4114800">
                <a:moveTo>
                  <a:pt x="0" y="0"/>
                </a:moveTo>
                <a:lnTo>
                  <a:pt x="4303059" y="0"/>
                </a:lnTo>
                <a:lnTo>
                  <a:pt x="430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318" y="0"/>
            <a:ext cx="18369318" cy="15039879"/>
          </a:xfrm>
          <a:custGeom>
            <a:avLst/>
            <a:gdLst/>
            <a:ahLst/>
            <a:cxnLst/>
            <a:rect l="l" t="t" r="r" b="b"/>
            <a:pathLst>
              <a:path w="18369318" h="15039879">
                <a:moveTo>
                  <a:pt x="0" y="0"/>
                </a:moveTo>
                <a:lnTo>
                  <a:pt x="18369318" y="0"/>
                </a:lnTo>
                <a:lnTo>
                  <a:pt x="18369318" y="15039879"/>
                </a:lnTo>
                <a:lnTo>
                  <a:pt x="0" y="1503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3" name="Group 3"/>
          <p:cNvGrpSpPr/>
          <p:nvPr/>
        </p:nvGrpSpPr>
        <p:grpSpPr>
          <a:xfrm rot="1818284">
            <a:off x="12259822" y="-2761417"/>
            <a:ext cx="3952556" cy="16029749"/>
            <a:chOff x="0" y="0"/>
            <a:chExt cx="1041002" cy="42218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818284">
            <a:off x="8807853" y="4232895"/>
            <a:ext cx="274711" cy="11053763"/>
            <a:chOff x="0" y="0"/>
            <a:chExt cx="72352" cy="29112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91602" y="1028700"/>
            <a:ext cx="11928622" cy="8229600"/>
            <a:chOff x="0" y="0"/>
            <a:chExt cx="498235" cy="343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8235" cy="343734"/>
            </a:xfrm>
            <a:custGeom>
              <a:avLst/>
              <a:gdLst/>
              <a:ahLst/>
              <a:cxnLst/>
              <a:rect l="l" t="t" r="r" b="b"/>
              <a:pathLst>
                <a:path w="498235" h="343734">
                  <a:moveTo>
                    <a:pt x="203200" y="0"/>
                  </a:moveTo>
                  <a:lnTo>
                    <a:pt x="498235" y="0"/>
                  </a:lnTo>
                  <a:lnTo>
                    <a:pt x="295035" y="343734"/>
                  </a:lnTo>
                  <a:lnTo>
                    <a:pt x="0" y="343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295035" cy="400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358219" y="1298623"/>
            <a:ext cx="11219285" cy="7689754"/>
            <a:chOff x="0" y="0"/>
            <a:chExt cx="42559567" cy="291705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559604" cy="29170502"/>
            </a:xfrm>
            <a:custGeom>
              <a:avLst/>
              <a:gdLst/>
              <a:ahLst/>
              <a:cxnLst/>
              <a:rect l="l" t="t" r="r" b="b"/>
              <a:pathLst>
                <a:path w="42559604" h="29170502">
                  <a:moveTo>
                    <a:pt x="17184878" y="0"/>
                  </a:moveTo>
                  <a:lnTo>
                    <a:pt x="0" y="29170502"/>
                  </a:lnTo>
                  <a:lnTo>
                    <a:pt x="25374727" y="29170502"/>
                  </a:lnTo>
                  <a:lnTo>
                    <a:pt x="42559604" y="0"/>
                  </a:lnTo>
                  <a:lnTo>
                    <a:pt x="17184878" y="0"/>
                  </a:lnTo>
                  <a:close/>
                </a:path>
              </a:pathLst>
            </a:custGeom>
            <a:blipFill>
              <a:blip r:embed="rId3"/>
              <a:stretch>
                <a:fillRect l="-2682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4" name="Group 14"/>
          <p:cNvGrpSpPr/>
          <p:nvPr/>
        </p:nvGrpSpPr>
        <p:grpSpPr>
          <a:xfrm rot="1818284">
            <a:off x="16691651" y="4791418"/>
            <a:ext cx="3194203" cy="7569921"/>
            <a:chOff x="0" y="0"/>
            <a:chExt cx="841272" cy="19937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2954CD">
                    <a:alpha val="100000"/>
                  </a:srgbClr>
                </a:gs>
                <a:gs pos="50000">
                  <a:srgbClr val="054CC4">
                    <a:alpha val="49500"/>
                  </a:srgbClr>
                </a:gs>
                <a:gs pos="100000">
                  <a:srgbClr val="C405B7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617684" y="466304"/>
            <a:ext cx="2682724" cy="1465263"/>
          </a:xfrm>
          <a:custGeom>
            <a:avLst/>
            <a:gdLst/>
            <a:ahLst/>
            <a:cxnLst/>
            <a:rect l="l" t="t" r="r" b="b"/>
            <a:pathLst>
              <a:path w="2682724" h="1465263">
                <a:moveTo>
                  <a:pt x="0" y="0"/>
                </a:moveTo>
                <a:lnTo>
                  <a:pt x="2682724" y="0"/>
                </a:lnTo>
                <a:lnTo>
                  <a:pt x="2682724" y="1465262"/>
                </a:lnTo>
                <a:lnTo>
                  <a:pt x="0" y="146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5737025" y="1256085"/>
            <a:ext cx="5497098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9"/>
              </a:lnSpc>
            </a:pPr>
            <a:r>
              <a:rPr lang="en-US" sz="5699" dirty="0">
                <a:solidFill>
                  <a:srgbClr val="0A396D"/>
                </a:solidFill>
                <a:latin typeface="Shrikhand"/>
                <a:ea typeface="Shrikhand"/>
                <a:cs typeface="Shrikhand"/>
                <a:sym typeface="Shrikhand"/>
              </a:rPr>
              <a:t>Final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67143" y="1976175"/>
            <a:ext cx="3448501" cy="75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dirty="0">
                <a:solidFill>
                  <a:srgbClr val="2954C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Travel Day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44013" y="3638488"/>
            <a:ext cx="7238000" cy="172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A396D"/>
                </a:solidFill>
                <a:latin typeface="Bree Serif"/>
                <a:ea typeface="Bree Serif"/>
                <a:cs typeface="Bree Serif"/>
                <a:sym typeface="Bree Serif"/>
              </a:rPr>
              <a:t>Muhammad Syaiful Rahman</a:t>
            </a: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A396D"/>
                </a:solidFill>
                <a:latin typeface="Bree Serif"/>
                <a:ea typeface="Bree Serif"/>
                <a:cs typeface="Bree Serif"/>
                <a:sym typeface="Bree Serif"/>
              </a:rPr>
              <a:t>Front End Web Bootcamp Dibimbing.id</a:t>
            </a: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A396D"/>
                </a:solidFill>
                <a:latin typeface="Bree Serif"/>
                <a:ea typeface="Bree Serif"/>
                <a:cs typeface="Bree Serif"/>
                <a:sym typeface="Bree Serif"/>
              </a:rPr>
              <a:t>Batch 18</a:t>
            </a:r>
          </a:p>
        </p:txBody>
      </p:sp>
      <p:sp>
        <p:nvSpPr>
          <p:cNvPr id="21" name="Freeform 21"/>
          <p:cNvSpPr/>
          <p:nvPr/>
        </p:nvSpPr>
        <p:spPr>
          <a:xfrm>
            <a:off x="3486389" y="669190"/>
            <a:ext cx="717804" cy="1059489"/>
          </a:xfrm>
          <a:custGeom>
            <a:avLst/>
            <a:gdLst/>
            <a:ahLst/>
            <a:cxnLst/>
            <a:rect l="l" t="t" r="r" b="b"/>
            <a:pathLst>
              <a:path w="717804" h="1059489">
                <a:moveTo>
                  <a:pt x="0" y="0"/>
                </a:moveTo>
                <a:lnTo>
                  <a:pt x="717804" y="0"/>
                </a:lnTo>
                <a:lnTo>
                  <a:pt x="717804" y="1059490"/>
                </a:lnTo>
                <a:lnTo>
                  <a:pt x="0" y="1059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88995" y="7248939"/>
            <a:ext cx="1940101" cy="1932522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60961" t="-120839" r="-67162" b="-8304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A396D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AD255D34-D44F-066D-B2F0-25E306F81BD1}"/>
              </a:ext>
            </a:extLst>
          </p:cNvPr>
          <p:cNvSpPr txBox="1"/>
          <p:nvPr/>
        </p:nvSpPr>
        <p:spPr>
          <a:xfrm>
            <a:off x="3123346" y="6773670"/>
            <a:ext cx="4319458" cy="250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2400" dirty="0">
                <a:solidFill>
                  <a:srgbClr val="0A396D"/>
                </a:solidFill>
                <a:latin typeface="Arial Black" panose="020B0A04020102020204" pitchFamily="34" charset="0"/>
                <a:ea typeface="Bree Serif"/>
                <a:cs typeface="Aharoni" panose="02010803020104030203" pitchFamily="2" charset="-79"/>
                <a:sym typeface="Bree Serif"/>
              </a:rPr>
              <a:t>S1 Computer Engineering</a:t>
            </a:r>
            <a:br>
              <a:rPr lang="en-US" sz="2400" dirty="0">
                <a:solidFill>
                  <a:srgbClr val="0A396D"/>
                </a:solidFill>
                <a:latin typeface="Arial Black" panose="020B0A04020102020204" pitchFamily="34" charset="0"/>
                <a:ea typeface="Bree Serif"/>
                <a:cs typeface="Aharoni" panose="02010803020104030203" pitchFamily="2" charset="-79"/>
                <a:sym typeface="Bree Serif"/>
              </a:rPr>
            </a:br>
            <a:r>
              <a:rPr lang="en-US" sz="2400" dirty="0">
                <a:solidFill>
                  <a:srgbClr val="0A396D"/>
                </a:solidFill>
                <a:latin typeface="Arial Black" panose="020B0A04020102020204" pitchFamily="34" charset="0"/>
                <a:ea typeface="Bree Serif"/>
                <a:cs typeface="Aharoni" panose="02010803020104030203" pitchFamily="2" charset="-79"/>
                <a:sym typeface="Bree Serif"/>
              </a:rPr>
              <a:t>Telkom University</a:t>
            </a:r>
            <a:br>
              <a:rPr lang="en-US" sz="2400" dirty="0">
                <a:solidFill>
                  <a:srgbClr val="0A396D"/>
                </a:solidFill>
                <a:latin typeface="Futura Bk BT" panose="020B0502020204020303" pitchFamily="34" charset="0"/>
                <a:ea typeface="Bree Serif"/>
                <a:cs typeface="Bree Serif"/>
                <a:sym typeface="Bree Serif"/>
              </a:rPr>
            </a:br>
            <a:endParaRPr lang="en-US" sz="2400" dirty="0">
              <a:solidFill>
                <a:srgbClr val="0A396D"/>
              </a:solidFill>
              <a:latin typeface="Futura Bk BT" panose="020B0502020204020303" pitchFamily="34" charset="0"/>
              <a:ea typeface="Bree Serif"/>
              <a:cs typeface="Bree Serif"/>
              <a:sym typeface="Bree Serif"/>
            </a:endParaRPr>
          </a:p>
          <a:p>
            <a:pPr algn="ctr"/>
            <a:r>
              <a:rPr lang="en-US" sz="2400" b="1" i="0" dirty="0">
                <a:solidFill>
                  <a:srgbClr val="0A396D"/>
                </a:solidFill>
                <a:effectLst/>
                <a:latin typeface="YAD1aU3sLnI 0"/>
              </a:rPr>
              <a:t>Product Specialist</a:t>
            </a:r>
            <a:endParaRPr lang="en-US" sz="2400" b="1" dirty="0">
              <a:solidFill>
                <a:srgbClr val="0A396D"/>
              </a:solidFill>
              <a:effectLst/>
              <a:latin typeface="YAD1aU3sLnI 0"/>
            </a:endParaRPr>
          </a:p>
          <a:p>
            <a:pPr algn="ctr"/>
            <a:r>
              <a:rPr lang="en-US" sz="2400" b="1" i="0" dirty="0">
                <a:solidFill>
                  <a:srgbClr val="0A396D"/>
                </a:solidFill>
                <a:effectLst/>
                <a:latin typeface="YAD1aU3sLnI 0"/>
              </a:rPr>
              <a:t>(IoT Engineer Division)</a:t>
            </a:r>
            <a:endParaRPr lang="en-US" sz="2400" b="1" dirty="0">
              <a:solidFill>
                <a:srgbClr val="0A396D"/>
              </a:solidFill>
              <a:effectLst/>
              <a:latin typeface="YAD1aU3sLnI 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35103" y="-726638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2"/>
                </a:lnTo>
                <a:lnTo>
                  <a:pt x="0" y="2511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28700" y="2022373"/>
            <a:ext cx="4151086" cy="2267260"/>
          </a:xfrm>
          <a:custGeom>
            <a:avLst/>
            <a:gdLst/>
            <a:ahLst/>
            <a:cxnLst/>
            <a:rect l="l" t="t" r="r" b="b"/>
            <a:pathLst>
              <a:path w="4151086" h="2267260">
                <a:moveTo>
                  <a:pt x="0" y="0"/>
                </a:moveTo>
                <a:lnTo>
                  <a:pt x="4151086" y="0"/>
                </a:lnTo>
                <a:lnTo>
                  <a:pt x="4151086" y="2267260"/>
                </a:lnTo>
                <a:lnTo>
                  <a:pt x="0" y="2267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7002335" y="529328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8"/>
                </a:lnTo>
                <a:lnTo>
                  <a:pt x="0" y="758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6788808" y="2539419"/>
            <a:ext cx="6831418" cy="230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  <a:spcBef>
                <a:spcPct val="0"/>
              </a:spcBef>
            </a:pPr>
            <a:r>
              <a:rPr lang="en-US" sz="2733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Nama “Travel Day” ini sederhana dan mudah diingat, sehingga dapat memberikan kesan yang positif dan langsung mengingatkan pada layanan yang terkait dengan perjalanan.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550315" y="1785294"/>
            <a:ext cx="7394614" cy="3542284"/>
            <a:chOff x="0" y="0"/>
            <a:chExt cx="2395156" cy="11473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95156" cy="1147365"/>
            </a:xfrm>
            <a:custGeom>
              <a:avLst/>
              <a:gdLst/>
              <a:ahLst/>
              <a:cxnLst/>
              <a:rect l="l" t="t" r="r" b="b"/>
              <a:pathLst>
                <a:path w="2395156" h="1147365">
                  <a:moveTo>
                    <a:pt x="37691" y="0"/>
                  </a:moveTo>
                  <a:lnTo>
                    <a:pt x="2357465" y="0"/>
                  </a:lnTo>
                  <a:cubicBezTo>
                    <a:pt x="2378281" y="0"/>
                    <a:pt x="2395156" y="16875"/>
                    <a:pt x="2395156" y="37691"/>
                  </a:cubicBezTo>
                  <a:lnTo>
                    <a:pt x="2395156" y="1109675"/>
                  </a:lnTo>
                  <a:cubicBezTo>
                    <a:pt x="2395156" y="1119671"/>
                    <a:pt x="2391185" y="1129258"/>
                    <a:pt x="2384116" y="1136326"/>
                  </a:cubicBezTo>
                  <a:cubicBezTo>
                    <a:pt x="2377048" y="1143394"/>
                    <a:pt x="2367461" y="1147365"/>
                    <a:pt x="2357465" y="1147365"/>
                  </a:cubicBezTo>
                  <a:lnTo>
                    <a:pt x="37691" y="1147365"/>
                  </a:lnTo>
                  <a:cubicBezTo>
                    <a:pt x="27695" y="1147365"/>
                    <a:pt x="18108" y="1143394"/>
                    <a:pt x="11039" y="1136326"/>
                  </a:cubicBezTo>
                  <a:cubicBezTo>
                    <a:pt x="3971" y="1129258"/>
                    <a:pt x="0" y="1119671"/>
                    <a:pt x="0" y="1109675"/>
                  </a:cubicBezTo>
                  <a:lnTo>
                    <a:pt x="0" y="37691"/>
                  </a:lnTo>
                  <a:cubicBezTo>
                    <a:pt x="0" y="27695"/>
                    <a:pt x="3971" y="18108"/>
                    <a:pt x="11039" y="11039"/>
                  </a:cubicBezTo>
                  <a:cubicBezTo>
                    <a:pt x="18108" y="3971"/>
                    <a:pt x="27695" y="0"/>
                    <a:pt x="376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2954CD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95156" cy="1194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817448" y="6189686"/>
            <a:ext cx="5445876" cy="1375084"/>
          </a:xfrm>
          <a:custGeom>
            <a:avLst/>
            <a:gdLst/>
            <a:ahLst/>
            <a:cxnLst/>
            <a:rect l="l" t="t" r="r" b="b"/>
            <a:pathLst>
              <a:path w="5445876" h="1375084">
                <a:moveTo>
                  <a:pt x="0" y="0"/>
                </a:moveTo>
                <a:lnTo>
                  <a:pt x="5445876" y="0"/>
                </a:lnTo>
                <a:lnTo>
                  <a:pt x="5445876" y="1375083"/>
                </a:lnTo>
                <a:lnTo>
                  <a:pt x="0" y="137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1028700" y="1066800"/>
            <a:ext cx="4688798" cy="61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TRAVEL 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0984" y="6392848"/>
            <a:ext cx="6831418" cy="153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  <a:spcBef>
                <a:spcPct val="0"/>
              </a:spcBef>
            </a:pPr>
            <a:r>
              <a:rPr lang="en-US" sz="2733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Nama "Travel Day" dipilih karena mencerminkan konsep perjalanan dan petualangan yang dapat dinikmati kapan saja.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9386" y="5866395"/>
            <a:ext cx="7394614" cy="2573517"/>
            <a:chOff x="0" y="0"/>
            <a:chExt cx="2395156" cy="8335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95156" cy="833576"/>
            </a:xfrm>
            <a:custGeom>
              <a:avLst/>
              <a:gdLst/>
              <a:ahLst/>
              <a:cxnLst/>
              <a:rect l="l" t="t" r="r" b="b"/>
              <a:pathLst>
                <a:path w="2395156" h="833576">
                  <a:moveTo>
                    <a:pt x="37691" y="0"/>
                  </a:moveTo>
                  <a:lnTo>
                    <a:pt x="2357465" y="0"/>
                  </a:lnTo>
                  <a:cubicBezTo>
                    <a:pt x="2378281" y="0"/>
                    <a:pt x="2395156" y="16875"/>
                    <a:pt x="2395156" y="37691"/>
                  </a:cubicBezTo>
                  <a:lnTo>
                    <a:pt x="2395156" y="795885"/>
                  </a:lnTo>
                  <a:cubicBezTo>
                    <a:pt x="2395156" y="805882"/>
                    <a:pt x="2391185" y="815468"/>
                    <a:pt x="2384116" y="822537"/>
                  </a:cubicBezTo>
                  <a:cubicBezTo>
                    <a:pt x="2377048" y="829605"/>
                    <a:pt x="2367461" y="833576"/>
                    <a:pt x="2357465" y="833576"/>
                  </a:cubicBezTo>
                  <a:lnTo>
                    <a:pt x="37691" y="833576"/>
                  </a:lnTo>
                  <a:cubicBezTo>
                    <a:pt x="27695" y="833576"/>
                    <a:pt x="18108" y="829605"/>
                    <a:pt x="11039" y="822537"/>
                  </a:cubicBezTo>
                  <a:cubicBezTo>
                    <a:pt x="3971" y="815468"/>
                    <a:pt x="0" y="805882"/>
                    <a:pt x="0" y="795885"/>
                  </a:cubicBezTo>
                  <a:lnTo>
                    <a:pt x="0" y="37691"/>
                  </a:lnTo>
                  <a:cubicBezTo>
                    <a:pt x="0" y="27695"/>
                    <a:pt x="3971" y="18108"/>
                    <a:pt x="11039" y="11039"/>
                  </a:cubicBezTo>
                  <a:cubicBezTo>
                    <a:pt x="18108" y="3971"/>
                    <a:pt x="27695" y="0"/>
                    <a:pt x="376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2954CD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95156" cy="881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13061" y="7304023"/>
            <a:ext cx="18469123" cy="7945252"/>
            <a:chOff x="0" y="0"/>
            <a:chExt cx="6340094" cy="2727452"/>
          </a:xfrm>
        </p:grpSpPr>
        <p:sp>
          <p:nvSpPr>
            <p:cNvPr id="16" name="Freeform 16"/>
            <p:cNvSpPr/>
            <p:nvPr/>
          </p:nvSpPr>
          <p:spPr>
            <a:xfrm>
              <a:off x="-11937" y="-127"/>
              <a:ext cx="6405754" cy="2810129"/>
            </a:xfrm>
            <a:custGeom>
              <a:avLst/>
              <a:gdLst/>
              <a:ahLst/>
              <a:cxnLst/>
              <a:rect l="l" t="t" r="r" b="b"/>
              <a:pathLst>
                <a:path w="6405754" h="2810129">
                  <a:moveTo>
                    <a:pt x="6344538" y="2579370"/>
                  </a:moveTo>
                  <a:cubicBezTo>
                    <a:pt x="6225031" y="2610739"/>
                    <a:pt x="6134988" y="2542032"/>
                    <a:pt x="6031483" y="2579370"/>
                  </a:cubicBezTo>
                  <a:cubicBezTo>
                    <a:pt x="5947917" y="2622296"/>
                    <a:pt x="5774181" y="2581783"/>
                    <a:pt x="5662675" y="2716657"/>
                  </a:cubicBezTo>
                  <a:cubicBezTo>
                    <a:pt x="5609589" y="2650998"/>
                    <a:pt x="5529706" y="2747137"/>
                    <a:pt x="5288279" y="2713736"/>
                  </a:cubicBezTo>
                  <a:cubicBezTo>
                    <a:pt x="5287390" y="2762504"/>
                    <a:pt x="5234050" y="2660269"/>
                    <a:pt x="5208142" y="2710688"/>
                  </a:cubicBezTo>
                  <a:cubicBezTo>
                    <a:pt x="5181091" y="2724785"/>
                    <a:pt x="5202173" y="2729611"/>
                    <a:pt x="5169407" y="2681097"/>
                  </a:cubicBezTo>
                  <a:cubicBezTo>
                    <a:pt x="5152008" y="2710307"/>
                    <a:pt x="5136514" y="2744724"/>
                    <a:pt x="5061203" y="2718054"/>
                  </a:cubicBezTo>
                  <a:cubicBezTo>
                    <a:pt x="4888991" y="2675255"/>
                    <a:pt x="5005069" y="2555748"/>
                    <a:pt x="4741417" y="2711958"/>
                  </a:cubicBezTo>
                  <a:cubicBezTo>
                    <a:pt x="4690363" y="2773934"/>
                    <a:pt x="4576698" y="2529332"/>
                    <a:pt x="4518151" y="2727706"/>
                  </a:cubicBezTo>
                  <a:cubicBezTo>
                    <a:pt x="4495926" y="2703703"/>
                    <a:pt x="4502276" y="2678176"/>
                    <a:pt x="4434712" y="2724404"/>
                  </a:cubicBezTo>
                  <a:cubicBezTo>
                    <a:pt x="4353051" y="2583688"/>
                    <a:pt x="4388992" y="2810129"/>
                    <a:pt x="4229735" y="2630678"/>
                  </a:cubicBezTo>
                  <a:cubicBezTo>
                    <a:pt x="4124325" y="2733167"/>
                    <a:pt x="4142231" y="2647188"/>
                    <a:pt x="3952494" y="2673985"/>
                  </a:cubicBezTo>
                  <a:cubicBezTo>
                    <a:pt x="3946398" y="2686939"/>
                    <a:pt x="3861562" y="2546985"/>
                    <a:pt x="3820414" y="2592324"/>
                  </a:cubicBezTo>
                  <a:cubicBezTo>
                    <a:pt x="3744849" y="2663444"/>
                    <a:pt x="3824478" y="2470658"/>
                    <a:pt x="3628517" y="2613660"/>
                  </a:cubicBezTo>
                  <a:cubicBezTo>
                    <a:pt x="3549396" y="2616581"/>
                    <a:pt x="3423793" y="2593467"/>
                    <a:pt x="3348228" y="2620899"/>
                  </a:cubicBezTo>
                  <a:cubicBezTo>
                    <a:pt x="3128137" y="2659380"/>
                    <a:pt x="2869184" y="2391029"/>
                    <a:pt x="2732913" y="2578862"/>
                  </a:cubicBezTo>
                  <a:cubicBezTo>
                    <a:pt x="2596388" y="2573147"/>
                    <a:pt x="2733548" y="2490851"/>
                    <a:pt x="2620391" y="2569845"/>
                  </a:cubicBezTo>
                  <a:cubicBezTo>
                    <a:pt x="2540127" y="2564257"/>
                    <a:pt x="2430145" y="2507615"/>
                    <a:pt x="2260600" y="2601214"/>
                  </a:cubicBezTo>
                  <a:cubicBezTo>
                    <a:pt x="2163826" y="2507869"/>
                    <a:pt x="1953387" y="2629281"/>
                    <a:pt x="1780921" y="2674366"/>
                  </a:cubicBezTo>
                  <a:cubicBezTo>
                    <a:pt x="1655572" y="2620645"/>
                    <a:pt x="1732153" y="2585085"/>
                    <a:pt x="1527937" y="2577719"/>
                  </a:cubicBezTo>
                  <a:cubicBezTo>
                    <a:pt x="1522730" y="2618486"/>
                    <a:pt x="1401064" y="2431542"/>
                    <a:pt x="1242822" y="2514219"/>
                  </a:cubicBezTo>
                  <a:cubicBezTo>
                    <a:pt x="1157097" y="2447417"/>
                    <a:pt x="1153922" y="2426970"/>
                    <a:pt x="1015238" y="2392426"/>
                  </a:cubicBezTo>
                  <a:cubicBezTo>
                    <a:pt x="1003681" y="2341118"/>
                    <a:pt x="926084" y="2455545"/>
                    <a:pt x="812673" y="2341880"/>
                  </a:cubicBezTo>
                  <a:cubicBezTo>
                    <a:pt x="823849" y="2369820"/>
                    <a:pt x="647573" y="2384171"/>
                    <a:pt x="500380" y="2378456"/>
                  </a:cubicBezTo>
                  <a:cubicBezTo>
                    <a:pt x="450342" y="2418461"/>
                    <a:pt x="318897" y="2407412"/>
                    <a:pt x="286639" y="2297303"/>
                  </a:cubicBezTo>
                  <a:cubicBezTo>
                    <a:pt x="296164" y="2252853"/>
                    <a:pt x="55753" y="2355596"/>
                    <a:pt x="15748" y="2150237"/>
                  </a:cubicBezTo>
                  <a:cubicBezTo>
                    <a:pt x="21590" y="1811147"/>
                    <a:pt x="0" y="1459103"/>
                    <a:pt x="21971" y="1133348"/>
                  </a:cubicBezTo>
                  <a:cubicBezTo>
                    <a:pt x="10414" y="1100455"/>
                    <a:pt x="41148" y="1118235"/>
                    <a:pt x="160274" y="1068197"/>
                  </a:cubicBezTo>
                  <a:cubicBezTo>
                    <a:pt x="154432" y="1068832"/>
                    <a:pt x="231521" y="1060323"/>
                    <a:pt x="299466" y="963676"/>
                  </a:cubicBezTo>
                  <a:cubicBezTo>
                    <a:pt x="393446" y="954786"/>
                    <a:pt x="517271" y="920496"/>
                    <a:pt x="601345" y="876808"/>
                  </a:cubicBezTo>
                  <a:cubicBezTo>
                    <a:pt x="798195" y="804291"/>
                    <a:pt x="1148334" y="861187"/>
                    <a:pt x="1703959" y="757936"/>
                  </a:cubicBezTo>
                  <a:cubicBezTo>
                    <a:pt x="1813052" y="727964"/>
                    <a:pt x="1983486" y="698119"/>
                    <a:pt x="2136267" y="653923"/>
                  </a:cubicBezTo>
                  <a:cubicBezTo>
                    <a:pt x="2183511" y="682625"/>
                    <a:pt x="2232533" y="484505"/>
                    <a:pt x="2451481" y="549148"/>
                  </a:cubicBezTo>
                  <a:cubicBezTo>
                    <a:pt x="2574925" y="459486"/>
                    <a:pt x="2834386" y="428244"/>
                    <a:pt x="2954782" y="370078"/>
                  </a:cubicBezTo>
                  <a:cubicBezTo>
                    <a:pt x="3069971" y="428371"/>
                    <a:pt x="3234690" y="359791"/>
                    <a:pt x="3365246" y="358521"/>
                  </a:cubicBezTo>
                  <a:cubicBezTo>
                    <a:pt x="3593084" y="353568"/>
                    <a:pt x="3280283" y="279781"/>
                    <a:pt x="3941191" y="246634"/>
                  </a:cubicBezTo>
                  <a:cubicBezTo>
                    <a:pt x="4057015" y="296799"/>
                    <a:pt x="4163822" y="290068"/>
                    <a:pt x="4347464" y="251460"/>
                  </a:cubicBezTo>
                  <a:cubicBezTo>
                    <a:pt x="4490593" y="280035"/>
                    <a:pt x="4547108" y="297434"/>
                    <a:pt x="4663440" y="260604"/>
                  </a:cubicBezTo>
                  <a:cubicBezTo>
                    <a:pt x="4872990" y="206375"/>
                    <a:pt x="5081270" y="124968"/>
                    <a:pt x="5417312" y="38989"/>
                  </a:cubicBezTo>
                  <a:cubicBezTo>
                    <a:pt x="5440680" y="11176"/>
                    <a:pt x="5415661" y="57404"/>
                    <a:pt x="5664709" y="40259"/>
                  </a:cubicBezTo>
                  <a:cubicBezTo>
                    <a:pt x="5680584" y="41783"/>
                    <a:pt x="5709159" y="123444"/>
                    <a:pt x="5803647" y="65024"/>
                  </a:cubicBezTo>
                  <a:cubicBezTo>
                    <a:pt x="5848732" y="93726"/>
                    <a:pt x="6070093" y="63373"/>
                    <a:pt x="6161279" y="0"/>
                  </a:cubicBezTo>
                  <a:cubicBezTo>
                    <a:pt x="6182742" y="2413"/>
                    <a:pt x="6292978" y="50419"/>
                    <a:pt x="6313425" y="7874"/>
                  </a:cubicBezTo>
                  <a:cubicBezTo>
                    <a:pt x="6405754" y="480187"/>
                    <a:pt x="6289676" y="967359"/>
                    <a:pt x="6351906" y="1457198"/>
                  </a:cubicBezTo>
                  <a:cubicBezTo>
                    <a:pt x="6322440" y="1836928"/>
                    <a:pt x="6344284" y="2161159"/>
                    <a:pt x="6344538" y="2579370"/>
                  </a:cubicBezTo>
                  <a:close/>
                </a:path>
              </a:pathLst>
            </a:custGeom>
            <a:blipFill>
              <a:blip r:embed="rId8"/>
              <a:stretch>
                <a:fillRect t="-27428" b="-2742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74729" y="3380915"/>
            <a:ext cx="236019" cy="225139"/>
            <a:chOff x="0" y="0"/>
            <a:chExt cx="587326" cy="5602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0A396D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158831" y="2043426"/>
            <a:ext cx="1067526" cy="1281205"/>
            <a:chOff x="0" y="0"/>
            <a:chExt cx="2656504" cy="3188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Freeform 6"/>
          <p:cNvSpPr/>
          <p:nvPr/>
        </p:nvSpPr>
        <p:spPr>
          <a:xfrm>
            <a:off x="11408031" y="2181727"/>
            <a:ext cx="569124" cy="683446"/>
          </a:xfrm>
          <a:custGeom>
            <a:avLst/>
            <a:gdLst/>
            <a:ahLst/>
            <a:cxnLst/>
            <a:rect l="l" t="t" r="r" b="b"/>
            <a:pathLst>
              <a:path w="569124" h="683446">
                <a:moveTo>
                  <a:pt x="0" y="0"/>
                </a:moveTo>
                <a:lnTo>
                  <a:pt x="569125" y="0"/>
                </a:lnTo>
                <a:lnTo>
                  <a:pt x="569125" y="683446"/>
                </a:lnTo>
                <a:lnTo>
                  <a:pt x="0" y="68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3045095" y="3380915"/>
            <a:ext cx="236019" cy="225139"/>
            <a:chOff x="0" y="0"/>
            <a:chExt cx="587326" cy="5602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0A396D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29196" y="2043426"/>
            <a:ext cx="1067526" cy="1281205"/>
            <a:chOff x="0" y="0"/>
            <a:chExt cx="2656504" cy="31882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14279" y="3380915"/>
            <a:ext cx="236019" cy="225139"/>
            <a:chOff x="0" y="0"/>
            <a:chExt cx="587326" cy="5602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0A396D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098380" y="2043426"/>
            <a:ext cx="1067526" cy="1281205"/>
            <a:chOff x="0" y="0"/>
            <a:chExt cx="2656504" cy="31882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5" name="Freeform 15"/>
          <p:cNvSpPr/>
          <p:nvPr/>
        </p:nvSpPr>
        <p:spPr>
          <a:xfrm rot="-10800000">
            <a:off x="-735103" y="-726638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2"/>
                </a:lnTo>
                <a:lnTo>
                  <a:pt x="0" y="251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8777210" y="4387105"/>
            <a:ext cx="9382399" cy="4657815"/>
          </a:xfrm>
          <a:custGeom>
            <a:avLst/>
            <a:gdLst/>
            <a:ahLst/>
            <a:cxnLst/>
            <a:rect l="l" t="t" r="r" b="b"/>
            <a:pathLst>
              <a:path w="9382399" h="4657815">
                <a:moveTo>
                  <a:pt x="0" y="0"/>
                </a:moveTo>
                <a:lnTo>
                  <a:pt x="9382400" y="0"/>
                </a:lnTo>
                <a:lnTo>
                  <a:pt x="9382400" y="4657814"/>
                </a:lnTo>
                <a:lnTo>
                  <a:pt x="0" y="4657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57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5165906" y="363420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17219826" y="508682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7"/>
                </a:lnTo>
                <a:lnTo>
                  <a:pt x="0" y="758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2857799" y="2376684"/>
            <a:ext cx="610612" cy="488489"/>
          </a:xfrm>
          <a:custGeom>
            <a:avLst/>
            <a:gdLst/>
            <a:ahLst/>
            <a:cxnLst/>
            <a:rect l="l" t="t" r="r" b="b"/>
            <a:pathLst>
              <a:path w="610612" h="488489">
                <a:moveTo>
                  <a:pt x="0" y="0"/>
                </a:moveTo>
                <a:lnTo>
                  <a:pt x="610611" y="0"/>
                </a:lnTo>
                <a:lnTo>
                  <a:pt x="610611" y="488489"/>
                </a:lnTo>
                <a:lnTo>
                  <a:pt x="0" y="4884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4421164" y="2262376"/>
            <a:ext cx="421958" cy="602797"/>
          </a:xfrm>
          <a:custGeom>
            <a:avLst/>
            <a:gdLst/>
            <a:ahLst/>
            <a:cxnLst/>
            <a:rect l="l" t="t" r="r" b="b"/>
            <a:pathLst>
              <a:path w="421958" h="602797">
                <a:moveTo>
                  <a:pt x="0" y="0"/>
                </a:moveTo>
                <a:lnTo>
                  <a:pt x="421958" y="0"/>
                </a:lnTo>
                <a:lnTo>
                  <a:pt x="421958" y="602797"/>
                </a:lnTo>
                <a:lnTo>
                  <a:pt x="0" y="6027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TextBox 21"/>
          <p:cNvSpPr txBox="1"/>
          <p:nvPr/>
        </p:nvSpPr>
        <p:spPr>
          <a:xfrm>
            <a:off x="1028700" y="1066800"/>
            <a:ext cx="4688798" cy="120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Latar Belakang dan Tujuan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0093" y="3058351"/>
            <a:ext cx="7266182" cy="623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A396D"/>
                </a:solidFill>
                <a:latin typeface="Nourd Bold"/>
                <a:ea typeface="Nourd Bold"/>
                <a:cs typeface="Nourd Bold"/>
                <a:sym typeface="Nourd Bold"/>
              </a:rPr>
              <a:t>1) Menyediakan Informasi Destinasi yang Komprehensif: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396D"/>
                </a:solidFill>
                <a:latin typeface="Nourd"/>
                <a:ea typeface="Nourd"/>
                <a:cs typeface="Nourd"/>
                <a:sym typeface="Nourd"/>
              </a:rPr>
              <a:t>Travel Day hadir untuk memberikan panduan lengkap tentang destinasi menarik di seluruh dunia.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A396D"/>
              </a:solidFill>
              <a:latin typeface="Nourd"/>
              <a:ea typeface="Nourd"/>
              <a:cs typeface="Nourd"/>
              <a:sym typeface="Nourd"/>
            </a:endParaRPr>
          </a:p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A396D"/>
                </a:solidFill>
                <a:latin typeface="Nourd Bold"/>
                <a:ea typeface="Nourd Bold"/>
                <a:cs typeface="Nourd Bold"/>
                <a:sym typeface="Nourd Bold"/>
              </a:rPr>
              <a:t>2) Mempermudah Proses Pemesanan: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A396D"/>
                </a:solidFill>
                <a:latin typeface="Nourd"/>
                <a:ea typeface="Nourd"/>
                <a:cs typeface="Nourd"/>
                <a:sym typeface="Nourd"/>
              </a:rPr>
              <a:t>Menawarkan kemudahan dalam mencari dan memesan paket wisata sesuai dengan preferensi dan kebutuhan pengguna.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A396D"/>
              </a:solidFill>
              <a:latin typeface="Nourd"/>
              <a:ea typeface="Nourd"/>
              <a:cs typeface="Nourd"/>
              <a:sym typeface="Nourd"/>
            </a:endParaRPr>
          </a:p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A396D"/>
                </a:solidFill>
                <a:latin typeface="Nourd Bold"/>
                <a:ea typeface="Nourd Bold"/>
                <a:cs typeface="Nourd Bold"/>
                <a:sym typeface="Nourd Bold"/>
              </a:rPr>
              <a:t>3) Perkembangan Teknologi dalam Pariwisata: </a:t>
            </a:r>
            <a:r>
              <a:rPr lang="en-US" sz="2200">
                <a:solidFill>
                  <a:srgbClr val="0A396D"/>
                </a:solidFill>
                <a:latin typeface="Nourd"/>
                <a:ea typeface="Nourd"/>
                <a:cs typeface="Nourd"/>
                <a:sym typeface="Nourd"/>
              </a:rPr>
              <a:t>Penggunaan teknologi canggih dalam pencarian dan pemesanan paket wisata telah menjadi tren di kalangan wisatawan modern, memungkinkan mereka untuk merencanakan perjalanan dengan lebih cepat, mudah, dan efisien.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1438067" cy="643391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9363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3664710" y="5892594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65627">
            <a:off x="4591508" y="165662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05813" y="3566185"/>
            <a:ext cx="2919159" cy="1037212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87887" y="5374922"/>
            <a:ext cx="3030722" cy="1077507"/>
            <a:chOff x="0" y="0"/>
            <a:chExt cx="4076640" cy="14493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62464" y="7223954"/>
            <a:ext cx="2740784" cy="973629"/>
            <a:chOff x="0" y="0"/>
            <a:chExt cx="4075920" cy="14479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5906" y="363420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17219826" y="508682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7"/>
                </a:lnTo>
                <a:lnTo>
                  <a:pt x="0" y="758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2173343" y="3051392"/>
            <a:ext cx="1229905" cy="1734481"/>
          </a:xfrm>
          <a:custGeom>
            <a:avLst/>
            <a:gdLst/>
            <a:ahLst/>
            <a:cxnLst/>
            <a:rect l="l" t="t" r="r" b="b"/>
            <a:pathLst>
              <a:path w="1229905" h="1734481">
                <a:moveTo>
                  <a:pt x="0" y="0"/>
                </a:moveTo>
                <a:lnTo>
                  <a:pt x="1229905" y="0"/>
                </a:lnTo>
                <a:lnTo>
                  <a:pt x="1229905" y="1734481"/>
                </a:lnTo>
                <a:lnTo>
                  <a:pt x="0" y="1734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0712449" y="4785873"/>
            <a:ext cx="1320407" cy="1717495"/>
          </a:xfrm>
          <a:custGeom>
            <a:avLst/>
            <a:gdLst/>
            <a:ahLst/>
            <a:cxnLst/>
            <a:rect l="l" t="t" r="r" b="b"/>
            <a:pathLst>
              <a:path w="1320407" h="1717495">
                <a:moveTo>
                  <a:pt x="0" y="0"/>
                </a:moveTo>
                <a:lnTo>
                  <a:pt x="1320407" y="0"/>
                </a:lnTo>
                <a:lnTo>
                  <a:pt x="1320407" y="1717495"/>
                </a:lnTo>
                <a:lnTo>
                  <a:pt x="0" y="17174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64" r="-2464" b="-1381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9516085" y="6731716"/>
            <a:ext cx="1371376" cy="1635254"/>
          </a:xfrm>
          <a:custGeom>
            <a:avLst/>
            <a:gdLst/>
            <a:ahLst/>
            <a:cxnLst/>
            <a:rect l="l" t="t" r="r" b="b"/>
            <a:pathLst>
              <a:path w="1371376" h="1635254">
                <a:moveTo>
                  <a:pt x="0" y="0"/>
                </a:moveTo>
                <a:lnTo>
                  <a:pt x="1371376" y="0"/>
                </a:lnTo>
                <a:lnTo>
                  <a:pt x="1371376" y="1635255"/>
                </a:lnTo>
                <a:lnTo>
                  <a:pt x="0" y="16352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893" t="-2364" r="-16683" b="-881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TextBox 22"/>
          <p:cNvSpPr txBox="1"/>
          <p:nvPr/>
        </p:nvSpPr>
        <p:spPr>
          <a:xfrm>
            <a:off x="11071057" y="7427293"/>
            <a:ext cx="1923599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JavaScript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33274" y="5704117"/>
            <a:ext cx="969974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46152" y="3868667"/>
            <a:ext cx="1366316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HTML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87119" y="4617148"/>
            <a:ext cx="3245578" cy="181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 Stack &amp;</a:t>
            </a:r>
          </a:p>
          <a:p>
            <a:pPr algn="ctr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Library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1438067" cy="643391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9363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3664710" y="5892594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65627">
            <a:off x="4591508" y="165662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56068" y="2183571"/>
            <a:ext cx="2919159" cy="1037212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38142" y="3992309"/>
            <a:ext cx="3030722" cy="1077507"/>
            <a:chOff x="0" y="0"/>
            <a:chExt cx="4076640" cy="14493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12719" y="5841340"/>
            <a:ext cx="2740784" cy="973629"/>
            <a:chOff x="0" y="0"/>
            <a:chExt cx="4075920" cy="14479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05482" y="7681745"/>
            <a:ext cx="3176834" cy="1128368"/>
            <a:chOff x="0" y="0"/>
            <a:chExt cx="4074480" cy="1447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1005989" y="2183571"/>
            <a:ext cx="1177122" cy="1102214"/>
          </a:xfrm>
          <a:custGeom>
            <a:avLst/>
            <a:gdLst/>
            <a:ahLst/>
            <a:cxnLst/>
            <a:rect l="l" t="t" r="r" b="b"/>
            <a:pathLst>
              <a:path w="1177122" h="1102214">
                <a:moveTo>
                  <a:pt x="0" y="0"/>
                </a:moveTo>
                <a:lnTo>
                  <a:pt x="1177122" y="0"/>
                </a:lnTo>
                <a:lnTo>
                  <a:pt x="1177122" y="1102215"/>
                </a:lnTo>
                <a:lnTo>
                  <a:pt x="0" y="1102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0887025" y="4091172"/>
            <a:ext cx="1463252" cy="879780"/>
          </a:xfrm>
          <a:custGeom>
            <a:avLst/>
            <a:gdLst/>
            <a:ahLst/>
            <a:cxnLst/>
            <a:rect l="l" t="t" r="r" b="b"/>
            <a:pathLst>
              <a:path w="1463252" h="879780">
                <a:moveTo>
                  <a:pt x="0" y="0"/>
                </a:moveTo>
                <a:lnTo>
                  <a:pt x="1463252" y="0"/>
                </a:lnTo>
                <a:lnTo>
                  <a:pt x="1463252" y="879780"/>
                </a:lnTo>
                <a:lnTo>
                  <a:pt x="0" y="879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9597154" y="5397965"/>
            <a:ext cx="1515234" cy="1394015"/>
          </a:xfrm>
          <a:custGeom>
            <a:avLst/>
            <a:gdLst/>
            <a:ahLst/>
            <a:cxnLst/>
            <a:rect l="l" t="t" r="r" b="b"/>
            <a:pathLst>
              <a:path w="1515234" h="1394015">
                <a:moveTo>
                  <a:pt x="0" y="0"/>
                </a:moveTo>
                <a:lnTo>
                  <a:pt x="1515234" y="0"/>
                </a:lnTo>
                <a:lnTo>
                  <a:pt x="1515234" y="1394015"/>
                </a:lnTo>
                <a:lnTo>
                  <a:pt x="0" y="1394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5379360" y="7863963"/>
            <a:ext cx="3764640" cy="559990"/>
          </a:xfrm>
          <a:custGeom>
            <a:avLst/>
            <a:gdLst/>
            <a:ahLst/>
            <a:cxnLst/>
            <a:rect l="l" t="t" r="r" b="b"/>
            <a:pathLst>
              <a:path w="3764640" h="559990">
                <a:moveTo>
                  <a:pt x="0" y="0"/>
                </a:moveTo>
                <a:lnTo>
                  <a:pt x="3764640" y="0"/>
                </a:lnTo>
                <a:lnTo>
                  <a:pt x="3764640" y="559990"/>
                </a:lnTo>
                <a:lnTo>
                  <a:pt x="0" y="5599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15165906" y="363420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17219826" y="508682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7"/>
                </a:lnTo>
                <a:lnTo>
                  <a:pt x="0" y="7585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2415334" y="2335962"/>
            <a:ext cx="1007541" cy="992796"/>
          </a:xfrm>
          <a:custGeom>
            <a:avLst/>
            <a:gdLst/>
            <a:ahLst/>
            <a:cxnLst/>
            <a:rect l="l" t="t" r="r" b="b"/>
            <a:pathLst>
              <a:path w="1007541" h="992796">
                <a:moveTo>
                  <a:pt x="0" y="0"/>
                </a:moveTo>
                <a:lnTo>
                  <a:pt x="1007541" y="0"/>
                </a:lnTo>
                <a:lnTo>
                  <a:pt x="1007541" y="992797"/>
                </a:lnTo>
                <a:lnTo>
                  <a:pt x="0" y="992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TextBox 26"/>
          <p:cNvSpPr txBox="1"/>
          <p:nvPr/>
        </p:nvSpPr>
        <p:spPr>
          <a:xfrm>
            <a:off x="9746824" y="8029805"/>
            <a:ext cx="1215893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AXIOS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82316" y="6108040"/>
            <a:ext cx="1335921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Redux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77430" y="4323617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Tailwind CSS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32425" y="2518554"/>
            <a:ext cx="2382541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React + Vite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79360" y="4532345"/>
            <a:ext cx="3245578" cy="181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 Stack &amp;</a:t>
            </a:r>
          </a:p>
          <a:p>
            <a:pPr algn="ctr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Library (2)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1438067" cy="643391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9363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3664710" y="5892594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65627">
            <a:off x="4591508" y="165662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05813" y="3566185"/>
            <a:ext cx="2919159" cy="1037212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87887" y="5374922"/>
            <a:ext cx="3030722" cy="1077507"/>
            <a:chOff x="0" y="0"/>
            <a:chExt cx="4076640" cy="14493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62464" y="7223954"/>
            <a:ext cx="2740784" cy="973629"/>
            <a:chOff x="0" y="0"/>
            <a:chExt cx="4075920" cy="14479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5906" y="363420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17219826" y="508682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7"/>
                </a:lnTo>
                <a:lnTo>
                  <a:pt x="0" y="758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1887887" y="2714182"/>
            <a:ext cx="1534987" cy="1889215"/>
          </a:xfrm>
          <a:custGeom>
            <a:avLst/>
            <a:gdLst/>
            <a:ahLst/>
            <a:cxnLst/>
            <a:rect l="l" t="t" r="r" b="b"/>
            <a:pathLst>
              <a:path w="1534987" h="1889215">
                <a:moveTo>
                  <a:pt x="0" y="0"/>
                </a:moveTo>
                <a:lnTo>
                  <a:pt x="1534987" y="0"/>
                </a:lnTo>
                <a:lnTo>
                  <a:pt x="1534987" y="1889215"/>
                </a:lnTo>
                <a:lnTo>
                  <a:pt x="0" y="188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0063903" y="4947667"/>
            <a:ext cx="2447818" cy="854511"/>
          </a:xfrm>
          <a:custGeom>
            <a:avLst/>
            <a:gdLst/>
            <a:ahLst/>
            <a:cxnLst/>
            <a:rect l="l" t="t" r="r" b="b"/>
            <a:pathLst>
              <a:path w="2447818" h="854511">
                <a:moveTo>
                  <a:pt x="0" y="0"/>
                </a:moveTo>
                <a:lnTo>
                  <a:pt x="2447818" y="0"/>
                </a:lnTo>
                <a:lnTo>
                  <a:pt x="2447818" y="854511"/>
                </a:lnTo>
                <a:lnTo>
                  <a:pt x="0" y="854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1114776" y="5672909"/>
            <a:ext cx="834569" cy="848355"/>
          </a:xfrm>
          <a:custGeom>
            <a:avLst/>
            <a:gdLst/>
            <a:ahLst/>
            <a:cxnLst/>
            <a:rect l="l" t="t" r="r" b="b"/>
            <a:pathLst>
              <a:path w="834569" h="848355">
                <a:moveTo>
                  <a:pt x="0" y="0"/>
                </a:moveTo>
                <a:lnTo>
                  <a:pt x="834570" y="0"/>
                </a:lnTo>
                <a:lnTo>
                  <a:pt x="834570" y="848355"/>
                </a:lnTo>
                <a:lnTo>
                  <a:pt x="0" y="848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9144000" y="6913955"/>
            <a:ext cx="2121031" cy="1127261"/>
          </a:xfrm>
          <a:custGeom>
            <a:avLst/>
            <a:gdLst/>
            <a:ahLst/>
            <a:cxnLst/>
            <a:rect l="l" t="t" r="r" b="b"/>
            <a:pathLst>
              <a:path w="2121031" h="1127261">
                <a:moveTo>
                  <a:pt x="0" y="0"/>
                </a:moveTo>
                <a:lnTo>
                  <a:pt x="2121031" y="0"/>
                </a:lnTo>
                <a:lnTo>
                  <a:pt x="2121031" y="1127262"/>
                </a:lnTo>
                <a:lnTo>
                  <a:pt x="0" y="1127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TextBox 23"/>
          <p:cNvSpPr txBox="1"/>
          <p:nvPr/>
        </p:nvSpPr>
        <p:spPr>
          <a:xfrm>
            <a:off x="11669892" y="7293151"/>
            <a:ext cx="1335921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React Router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27175" y="5706231"/>
            <a:ext cx="2238217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React Icon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27749" y="3664112"/>
            <a:ext cx="1366316" cy="80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React Slick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98486" y="4511390"/>
            <a:ext cx="3245578" cy="181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 Stack &amp;</a:t>
            </a:r>
          </a:p>
          <a:p>
            <a:pPr algn="ctr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Library (3)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08608" y="270812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7462528" y="416073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8"/>
                </a:lnTo>
                <a:lnTo>
                  <a:pt x="0" y="75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4572859">
            <a:off x="216352" y="-1300631"/>
            <a:ext cx="4303059" cy="4114800"/>
          </a:xfrm>
          <a:custGeom>
            <a:avLst/>
            <a:gdLst/>
            <a:ahLst/>
            <a:cxnLst/>
            <a:rect l="l" t="t" r="r" b="b"/>
            <a:pathLst>
              <a:path w="4303059" h="4114800">
                <a:moveTo>
                  <a:pt x="0" y="0"/>
                </a:moveTo>
                <a:lnTo>
                  <a:pt x="4303059" y="0"/>
                </a:lnTo>
                <a:lnTo>
                  <a:pt x="430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6552105" y="794869"/>
            <a:ext cx="5183791" cy="121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Timeline Travel Day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6330" y="3958536"/>
            <a:ext cx="25942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0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Design UI Figma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396" y="4866611"/>
            <a:ext cx="334417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0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Membuat Landing page Dengan Implementasi 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86333" y="5983288"/>
            <a:ext cx="429690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0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Membuat Dashboard</a:t>
            </a:r>
          </a:p>
          <a:p>
            <a:pPr algn="r">
              <a:lnSpc>
                <a:spcPts val="2800"/>
              </a:lnSpc>
            </a:pPr>
            <a:r>
              <a:rPr lang="en-US" sz="2000" spc="100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Menu Admin dengan Implementasi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6330" y="7523902"/>
            <a:ext cx="25942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0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Implementasi 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6330" y="8138328"/>
            <a:ext cx="259424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00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Finishing Implementasi CSS (Responsive Design) dan 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53575" y="2944807"/>
            <a:ext cx="2380552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WEEK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6089" y="2944807"/>
            <a:ext cx="2380552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WEEK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78604" y="2944807"/>
            <a:ext cx="2380552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WEEK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1118" y="2944807"/>
            <a:ext cx="2380552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WEEK 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6330" y="2944807"/>
            <a:ext cx="2594245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TASKS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259580" y="3676650"/>
            <a:ext cx="12912090" cy="5715000"/>
            <a:chOff x="0" y="0"/>
            <a:chExt cx="17216120" cy="7620000"/>
          </a:xfrm>
        </p:grpSpPr>
        <p:sp>
          <p:nvSpPr>
            <p:cNvPr id="17" name="AutoShape 17"/>
            <p:cNvSpPr/>
            <p:nvPr/>
          </p:nvSpPr>
          <p:spPr>
            <a:xfrm>
              <a:off x="0" y="0"/>
              <a:ext cx="17216120" cy="7620000"/>
            </a:xfrm>
            <a:prstGeom prst="rect">
              <a:avLst/>
            </a:prstGeom>
            <a:solidFill>
              <a:srgbClr val="FEFFFF">
                <a:alpha val="19608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4551811" y="0"/>
              <a:ext cx="44868" cy="7620000"/>
            </a:xfrm>
            <a:prstGeom prst="rect">
              <a:avLst/>
            </a:pr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1408967"/>
              <a:ext cx="17216120" cy="48243"/>
            </a:xfrm>
            <a:prstGeom prst="rect">
              <a:avLst/>
            </a:pr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2993575"/>
              <a:ext cx="17216120" cy="48243"/>
            </a:xfrm>
            <a:prstGeom prst="rect">
              <a:avLst/>
            </a:prstGeom>
            <a:solidFill>
              <a:srgbClr val="2F3030">
                <a:alpha val="19608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0" y="4578182"/>
              <a:ext cx="17216120" cy="48243"/>
            </a:xfrm>
            <a:prstGeom prst="rect">
              <a:avLst/>
            </a:pr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6162790"/>
              <a:ext cx="17216120" cy="48243"/>
            </a:xfrm>
            <a:prstGeom prst="rect">
              <a:avLst/>
            </a:pr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8981623" y="0"/>
              <a:ext cx="44868" cy="7620000"/>
            </a:xfrm>
            <a:prstGeom prst="rect">
              <a:avLst/>
            </a:pr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13398309" y="0"/>
              <a:ext cx="44868" cy="7620000"/>
            </a:xfrm>
            <a:prstGeom prst="rect">
              <a:avLst/>
            </a:pr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5" name="AutoShape 25"/>
          <p:cNvSpPr/>
          <p:nvPr/>
        </p:nvSpPr>
        <p:spPr>
          <a:xfrm>
            <a:off x="4382045" y="3845040"/>
            <a:ext cx="6632155" cy="719946"/>
          </a:xfrm>
          <a:prstGeom prst="rect">
            <a:avLst/>
          </a:prstGeom>
          <a:solidFill>
            <a:srgbClr val="86EAE9"/>
          </a:solidFill>
        </p:spPr>
        <p:txBody>
          <a:bodyPr/>
          <a:lstStyle/>
          <a:p>
            <a:endParaRPr lang="en-ID"/>
          </a:p>
        </p:txBody>
      </p:sp>
      <p:sp>
        <p:nvSpPr>
          <p:cNvPr id="26" name="AutoShape 26"/>
          <p:cNvSpPr/>
          <p:nvPr/>
        </p:nvSpPr>
        <p:spPr>
          <a:xfrm>
            <a:off x="4382045" y="4985190"/>
            <a:ext cx="4974320" cy="719946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ID"/>
          </a:p>
        </p:txBody>
      </p:sp>
      <p:sp>
        <p:nvSpPr>
          <p:cNvPr id="27" name="AutoShape 27"/>
          <p:cNvSpPr/>
          <p:nvPr/>
        </p:nvSpPr>
        <p:spPr>
          <a:xfrm>
            <a:off x="9356365" y="6174177"/>
            <a:ext cx="6625029" cy="719946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ID"/>
          </a:p>
        </p:txBody>
      </p:sp>
      <p:sp>
        <p:nvSpPr>
          <p:cNvPr id="28" name="AutoShape 28"/>
          <p:cNvSpPr/>
          <p:nvPr/>
        </p:nvSpPr>
        <p:spPr>
          <a:xfrm>
            <a:off x="12668880" y="8505430"/>
            <a:ext cx="4502790" cy="719946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ID"/>
          </a:p>
        </p:txBody>
      </p:sp>
      <p:sp>
        <p:nvSpPr>
          <p:cNvPr id="29" name="AutoShape 29"/>
          <p:cNvSpPr/>
          <p:nvPr/>
        </p:nvSpPr>
        <p:spPr>
          <a:xfrm>
            <a:off x="11014200" y="7362367"/>
            <a:ext cx="6157470" cy="719946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7693" y="0"/>
            <a:ext cx="5167952" cy="10287000"/>
          </a:xfrm>
          <a:custGeom>
            <a:avLst/>
            <a:gdLst/>
            <a:ahLst/>
            <a:cxnLst/>
            <a:rect l="l" t="t" r="r" b="b"/>
            <a:pathLst>
              <a:path w="5167952" h="10287000">
                <a:moveTo>
                  <a:pt x="0" y="0"/>
                </a:moveTo>
                <a:lnTo>
                  <a:pt x="5167951" y="0"/>
                </a:lnTo>
                <a:lnTo>
                  <a:pt x="51679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36305" r="-69670" b="-2412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623113" y="4944580"/>
            <a:ext cx="10287000" cy="397841"/>
            <a:chOff x="0" y="0"/>
            <a:chExt cx="8995623" cy="347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95623" cy="347898"/>
            </a:xfrm>
            <a:custGeom>
              <a:avLst/>
              <a:gdLst/>
              <a:ahLst/>
              <a:cxnLst/>
              <a:rect l="l" t="t" r="r" b="b"/>
              <a:pathLst>
                <a:path w="8995623" h="347898">
                  <a:moveTo>
                    <a:pt x="203200" y="0"/>
                  </a:moveTo>
                  <a:lnTo>
                    <a:pt x="8792423" y="0"/>
                  </a:lnTo>
                  <a:lnTo>
                    <a:pt x="8995623" y="347898"/>
                  </a:lnTo>
                  <a:lnTo>
                    <a:pt x="0" y="3478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8741623" cy="38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6377887" y="4944580"/>
            <a:ext cx="10287000" cy="397841"/>
            <a:chOff x="0" y="0"/>
            <a:chExt cx="8995623" cy="34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95623" cy="347898"/>
            </a:xfrm>
            <a:custGeom>
              <a:avLst/>
              <a:gdLst/>
              <a:ahLst/>
              <a:cxnLst/>
              <a:rect l="l" t="t" r="r" b="b"/>
              <a:pathLst>
                <a:path w="8995623" h="347898">
                  <a:moveTo>
                    <a:pt x="203200" y="0"/>
                  </a:moveTo>
                  <a:lnTo>
                    <a:pt x="8792423" y="0"/>
                  </a:lnTo>
                  <a:lnTo>
                    <a:pt x="8995623" y="347898"/>
                  </a:lnTo>
                  <a:lnTo>
                    <a:pt x="0" y="3478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954C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8741623" cy="38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75303" y="30050"/>
            <a:ext cx="1920762" cy="1049091"/>
          </a:xfrm>
          <a:custGeom>
            <a:avLst/>
            <a:gdLst/>
            <a:ahLst/>
            <a:cxnLst/>
            <a:rect l="l" t="t" r="r" b="b"/>
            <a:pathLst>
              <a:path w="1920762" h="1049091">
                <a:moveTo>
                  <a:pt x="0" y="0"/>
                </a:moveTo>
                <a:lnTo>
                  <a:pt x="1920762" y="0"/>
                </a:lnTo>
                <a:lnTo>
                  <a:pt x="1920762" y="1049091"/>
                </a:lnTo>
                <a:lnTo>
                  <a:pt x="0" y="104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3829223" y="175312"/>
            <a:ext cx="513929" cy="758567"/>
          </a:xfrm>
          <a:custGeom>
            <a:avLst/>
            <a:gdLst/>
            <a:ahLst/>
            <a:cxnLst/>
            <a:rect l="l" t="t" r="r" b="b"/>
            <a:pathLst>
              <a:path w="513929" h="758567">
                <a:moveTo>
                  <a:pt x="0" y="0"/>
                </a:moveTo>
                <a:lnTo>
                  <a:pt x="513930" y="0"/>
                </a:lnTo>
                <a:lnTo>
                  <a:pt x="513930" y="758568"/>
                </a:lnTo>
                <a:lnTo>
                  <a:pt x="0" y="758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5400000">
            <a:off x="1836312" y="4499178"/>
            <a:ext cx="12226141" cy="1986748"/>
          </a:xfrm>
          <a:custGeom>
            <a:avLst/>
            <a:gdLst/>
            <a:ahLst/>
            <a:cxnLst/>
            <a:rect l="l" t="t" r="r" b="b"/>
            <a:pathLst>
              <a:path w="12226141" h="1986748">
                <a:moveTo>
                  <a:pt x="0" y="0"/>
                </a:moveTo>
                <a:lnTo>
                  <a:pt x="12226141" y="0"/>
                </a:lnTo>
                <a:lnTo>
                  <a:pt x="12226141" y="1986748"/>
                </a:lnTo>
                <a:lnTo>
                  <a:pt x="0" y="1986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355418" y="3379568"/>
            <a:ext cx="6063051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Kesulitan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yang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dihadapi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termasuk dalam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pengelolaan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state, dan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validasi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input.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5009" y="2837037"/>
            <a:ext cx="455871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60">
                <a:solidFill>
                  <a:srgbClr val="2C354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SULIT MEMBUAT CRUD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9851" y="6428124"/>
            <a:ext cx="47438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60" dirty="0">
                <a:solidFill>
                  <a:srgbClr val="2C354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SULIT MENGANALISIS API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5673" y="647352"/>
            <a:ext cx="2602955" cy="61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00833" y="1597061"/>
            <a:ext cx="2284540" cy="61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4302">
                <a:solidFill>
                  <a:srgbClr val="0A39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Solving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4922234" y="4247975"/>
            <a:ext cx="11021852" cy="1791051"/>
          </a:xfrm>
          <a:custGeom>
            <a:avLst/>
            <a:gdLst/>
            <a:ahLst/>
            <a:cxnLst/>
            <a:rect l="l" t="t" r="r" b="b"/>
            <a:pathLst>
              <a:path w="11021852" h="1791051">
                <a:moveTo>
                  <a:pt x="0" y="0"/>
                </a:moveTo>
                <a:lnTo>
                  <a:pt x="11021852" y="0"/>
                </a:lnTo>
                <a:lnTo>
                  <a:pt x="11021852" y="1791050"/>
                </a:lnTo>
                <a:lnTo>
                  <a:pt x="0" y="1791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TextBox 19"/>
          <p:cNvSpPr txBox="1"/>
          <p:nvPr/>
        </p:nvSpPr>
        <p:spPr>
          <a:xfrm>
            <a:off x="213214" y="6971049"/>
            <a:ext cx="5977143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Terutama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ketika harus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memahami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dokumentasi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dan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struktur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response untuk pertama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kalinya</a:t>
            </a:r>
            <a:endParaRPr lang="en-US" sz="2500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36303" y="6480585"/>
            <a:ext cx="6190993" cy="176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Browsing di internet, YouTube, </a:t>
            </a:r>
            <a:r>
              <a:rPr lang="en-US" sz="2500" b="1" dirty="0" err="1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dll</a:t>
            </a:r>
            <a:endParaRPr lang="en-US" sz="2500" b="1" dirty="0">
              <a:solidFill>
                <a:srgbClr val="000000"/>
              </a:solidFill>
              <a:latin typeface="PT Sans Bold"/>
              <a:ea typeface="PT Sans Bold"/>
              <a:cs typeface="PT Sans Bold"/>
              <a:sym typeface="PT Sans Bold"/>
            </a:endParaRPr>
          </a:p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Terdapat bug dan error dalam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implementasi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API register sehingga harus browsing di internet, YouTube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64245" y="3029369"/>
            <a:ext cx="6063051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 err="1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Memanfaatkan</a:t>
            </a:r>
            <a:r>
              <a:rPr lang="en-US" sz="2500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 tools seperti Postman 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untuk melakukan uji coba dan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memahami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alur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data yang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diterima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dari</a:t>
            </a:r>
            <a:r>
              <a:rPr lang="en-US" sz="2500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server.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484</Words>
  <Application>Microsoft Office PowerPoint</Application>
  <PresentationFormat>Custom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9" baseType="lpstr">
      <vt:lpstr>Montserrat Classic</vt:lpstr>
      <vt:lpstr>Open Sauce Bold</vt:lpstr>
      <vt:lpstr>Nourd</vt:lpstr>
      <vt:lpstr>Aileron Regular</vt:lpstr>
      <vt:lpstr>Montserrat Light</vt:lpstr>
      <vt:lpstr>Nourd Bold</vt:lpstr>
      <vt:lpstr>League Spartan</vt:lpstr>
      <vt:lpstr>Shrikhand</vt:lpstr>
      <vt:lpstr>Aileron Heavy</vt:lpstr>
      <vt:lpstr>YAD1aU3sLnI 0</vt:lpstr>
      <vt:lpstr>Montserrat Classic Bold</vt:lpstr>
      <vt:lpstr>PT Sans Bold</vt:lpstr>
      <vt:lpstr>Cooper Hewitt Bold</vt:lpstr>
      <vt:lpstr>Arial Black</vt:lpstr>
      <vt:lpstr>PT Sans</vt:lpstr>
      <vt:lpstr>Calibri</vt:lpstr>
      <vt:lpstr>Montserrat Light Bold</vt:lpstr>
      <vt:lpstr>Bree Serif</vt:lpstr>
      <vt:lpstr>Times New Roman Bold</vt:lpstr>
      <vt:lpstr>Futura Bk BT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Day - Iful Rahman</dc:title>
  <cp:lastModifiedBy>Iful Rahman</cp:lastModifiedBy>
  <cp:revision>5</cp:revision>
  <dcterms:created xsi:type="dcterms:W3CDTF">2006-08-16T00:00:00Z</dcterms:created>
  <dcterms:modified xsi:type="dcterms:W3CDTF">2024-10-12T08:28:28Z</dcterms:modified>
  <dc:identifier>DAGTPviKt-A</dc:identifier>
</cp:coreProperties>
</file>